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Days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ays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4128934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04128934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aa3d063a2b_0_3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aa3d063a2b_0_3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04128934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04128934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aa3d063a2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aa3d063a2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080a95d449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080a95d44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080a95d44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080a95d44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080a95d44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080a95d44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080a95d449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080a95d44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080a95d44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080a95d44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09cd4a1a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09cd4a1a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e2869b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ee2869b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aa3d063a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aa3d063a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00b183d9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00b183d9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aaaaaa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00b183d9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00b183d9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aa3d063a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aa3d063a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aa3d063a2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aa3d063a2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04128934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04128934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041289343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04128934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0" name="Google Shape;10;p2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" name="Google Shape;36;p2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7" name="Google Shape;37;p2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2"/>
          <p:cNvSpPr txBox="1"/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1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61" name="Google Shape;361;p11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11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11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11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11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11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11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11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11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11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11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11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11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11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11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11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11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11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11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11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11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11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11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11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11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11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7" name="Google Shape;387;p11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88" name="Google Shape;388;p11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89" name="Google Shape;389;p11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4" name="Google Shape;394;p11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395" name="Google Shape;395;p11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0" name="Google Shape;400;p11"/>
          <p:cNvSpPr txBox="1"/>
          <p:nvPr>
            <p:ph hasCustomPrompt="1" type="title"/>
          </p:nvPr>
        </p:nvSpPr>
        <p:spPr>
          <a:xfrm>
            <a:off x="1880700" y="1752675"/>
            <a:ext cx="5382600" cy="1504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01" name="Google Shape;401;p11"/>
          <p:cNvSpPr txBox="1"/>
          <p:nvPr>
            <p:ph idx="1" type="subTitle"/>
          </p:nvPr>
        </p:nvSpPr>
        <p:spPr>
          <a:xfrm>
            <a:off x="1880700" y="3422100"/>
            <a:ext cx="5382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8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05" name="Google Shape;405;p1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1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1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1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1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1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1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1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1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1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1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1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1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1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1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1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1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1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1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1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1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1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1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1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1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1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1" name="Google Shape;431;p13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432" name="Google Shape;432;p13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433" name="Google Shape;433;p1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13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439" name="Google Shape;439;p1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13"/>
          <p:cNvSpPr txBox="1"/>
          <p:nvPr>
            <p:ph idx="1" type="body"/>
          </p:nvPr>
        </p:nvSpPr>
        <p:spPr>
          <a:xfrm>
            <a:off x="896875" y="1978550"/>
            <a:ext cx="36756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itter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45" name="Google Shape;445;p13"/>
          <p:cNvSpPr txBox="1"/>
          <p:nvPr>
            <p:ph idx="2" type="body"/>
          </p:nvPr>
        </p:nvSpPr>
        <p:spPr>
          <a:xfrm>
            <a:off x="4572419" y="1978550"/>
            <a:ext cx="36756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6" name="Google Shape;446;p13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1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49" name="Google Shape;449;p1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1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1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1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1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1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1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1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1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1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1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1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1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1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1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1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1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1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1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1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1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1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1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1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1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1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5" name="Google Shape;475;p14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476" name="Google Shape;476;p14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477" name="Google Shape;477;p1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14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483" name="Google Shape;483;p1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8" name="Google Shape;488;p14"/>
          <p:cNvSpPr txBox="1"/>
          <p:nvPr>
            <p:ph idx="1" type="body"/>
          </p:nvPr>
        </p:nvSpPr>
        <p:spPr>
          <a:xfrm>
            <a:off x="896875" y="1978550"/>
            <a:ext cx="36756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itter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89" name="Google Shape;489;p14"/>
          <p:cNvSpPr txBox="1"/>
          <p:nvPr>
            <p:ph idx="2" type="body"/>
          </p:nvPr>
        </p:nvSpPr>
        <p:spPr>
          <a:xfrm>
            <a:off x="4572419" y="1978550"/>
            <a:ext cx="36756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0" name="Google Shape;490;p14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493" name="Google Shape;493;p1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1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1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1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1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1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1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1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1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1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1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1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1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1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1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1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1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1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1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1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1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1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1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1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1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1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9" name="Google Shape;519;p15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520" name="Google Shape;520;p15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p15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527" name="Google Shape;527;p1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2" name="Google Shape;532;p15"/>
          <p:cNvSpPr txBox="1"/>
          <p:nvPr>
            <p:ph idx="1" type="subTitle"/>
          </p:nvPr>
        </p:nvSpPr>
        <p:spPr>
          <a:xfrm>
            <a:off x="896050" y="3513003"/>
            <a:ext cx="2193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15"/>
          <p:cNvSpPr txBox="1"/>
          <p:nvPr>
            <p:ph idx="2" type="subTitle"/>
          </p:nvPr>
        </p:nvSpPr>
        <p:spPr>
          <a:xfrm>
            <a:off x="3475500" y="2889603"/>
            <a:ext cx="2193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5"/>
          <p:cNvSpPr txBox="1"/>
          <p:nvPr>
            <p:ph idx="3" type="subTitle"/>
          </p:nvPr>
        </p:nvSpPr>
        <p:spPr>
          <a:xfrm>
            <a:off x="6054950" y="3513003"/>
            <a:ext cx="2193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5"/>
          <p:cNvSpPr txBox="1"/>
          <p:nvPr>
            <p:ph idx="4" type="subTitle"/>
          </p:nvPr>
        </p:nvSpPr>
        <p:spPr>
          <a:xfrm>
            <a:off x="896050" y="3185475"/>
            <a:ext cx="2193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6" name="Google Shape;536;p15"/>
          <p:cNvSpPr txBox="1"/>
          <p:nvPr>
            <p:ph idx="5" type="subTitle"/>
          </p:nvPr>
        </p:nvSpPr>
        <p:spPr>
          <a:xfrm>
            <a:off x="6054950" y="3185475"/>
            <a:ext cx="2193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7" name="Google Shape;537;p15"/>
          <p:cNvSpPr txBox="1"/>
          <p:nvPr>
            <p:ph idx="6" type="subTitle"/>
          </p:nvPr>
        </p:nvSpPr>
        <p:spPr>
          <a:xfrm>
            <a:off x="3475500" y="2563000"/>
            <a:ext cx="2193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8" name="Google Shape;538;p15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41" name="Google Shape;541;p1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1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1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1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1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1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1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1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1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1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1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1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1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1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1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1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1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1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7" name="Google Shape;567;p16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568" name="Google Shape;568;p16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569" name="Google Shape;569;p1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16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575" name="Google Shape;575;p1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0" name="Google Shape;580;p16"/>
          <p:cNvSpPr txBox="1"/>
          <p:nvPr>
            <p:ph idx="1" type="subTitle"/>
          </p:nvPr>
        </p:nvSpPr>
        <p:spPr>
          <a:xfrm>
            <a:off x="1908800" y="2496427"/>
            <a:ext cx="23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16"/>
          <p:cNvSpPr txBox="1"/>
          <p:nvPr>
            <p:ph idx="2" type="subTitle"/>
          </p:nvPr>
        </p:nvSpPr>
        <p:spPr>
          <a:xfrm>
            <a:off x="5687849" y="2496427"/>
            <a:ext cx="23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16"/>
          <p:cNvSpPr txBox="1"/>
          <p:nvPr>
            <p:ph idx="3" type="subTitle"/>
          </p:nvPr>
        </p:nvSpPr>
        <p:spPr>
          <a:xfrm>
            <a:off x="1908800" y="3861677"/>
            <a:ext cx="23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16"/>
          <p:cNvSpPr txBox="1"/>
          <p:nvPr>
            <p:ph idx="4" type="subTitle"/>
          </p:nvPr>
        </p:nvSpPr>
        <p:spPr>
          <a:xfrm>
            <a:off x="5687849" y="3861677"/>
            <a:ext cx="23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16"/>
          <p:cNvSpPr txBox="1"/>
          <p:nvPr>
            <p:ph hasCustomPrompt="1" type="title"/>
          </p:nvPr>
        </p:nvSpPr>
        <p:spPr>
          <a:xfrm>
            <a:off x="1074761" y="1987721"/>
            <a:ext cx="7335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5" name="Google Shape;585;p16"/>
          <p:cNvSpPr txBox="1"/>
          <p:nvPr>
            <p:ph hasCustomPrompt="1" idx="5" type="title"/>
          </p:nvPr>
        </p:nvSpPr>
        <p:spPr>
          <a:xfrm>
            <a:off x="1074761" y="3351821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6"/>
          <p:cNvSpPr txBox="1"/>
          <p:nvPr>
            <p:ph hasCustomPrompt="1" idx="6" type="title"/>
          </p:nvPr>
        </p:nvSpPr>
        <p:spPr>
          <a:xfrm>
            <a:off x="4853776" y="1988358"/>
            <a:ext cx="731400" cy="446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16"/>
          <p:cNvSpPr txBox="1"/>
          <p:nvPr>
            <p:ph hasCustomPrompt="1" idx="7" type="title"/>
          </p:nvPr>
        </p:nvSpPr>
        <p:spPr>
          <a:xfrm>
            <a:off x="4853776" y="3351822"/>
            <a:ext cx="731400" cy="447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8" name="Google Shape;588;p16"/>
          <p:cNvSpPr txBox="1"/>
          <p:nvPr>
            <p:ph idx="8" type="subTitle"/>
          </p:nvPr>
        </p:nvSpPr>
        <p:spPr>
          <a:xfrm>
            <a:off x="1908800" y="1856989"/>
            <a:ext cx="23814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9" name="Google Shape;589;p16"/>
          <p:cNvSpPr txBox="1"/>
          <p:nvPr>
            <p:ph idx="9" type="subTitle"/>
          </p:nvPr>
        </p:nvSpPr>
        <p:spPr>
          <a:xfrm>
            <a:off x="1908800" y="3222339"/>
            <a:ext cx="23814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0" name="Google Shape;590;p16"/>
          <p:cNvSpPr txBox="1"/>
          <p:nvPr>
            <p:ph idx="13" type="subTitle"/>
          </p:nvPr>
        </p:nvSpPr>
        <p:spPr>
          <a:xfrm>
            <a:off x="5687849" y="1856989"/>
            <a:ext cx="23814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16"/>
          <p:cNvSpPr txBox="1"/>
          <p:nvPr>
            <p:ph idx="14" type="subTitle"/>
          </p:nvPr>
        </p:nvSpPr>
        <p:spPr>
          <a:xfrm>
            <a:off x="5687849" y="3222336"/>
            <a:ext cx="2381400" cy="7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2" name="Google Shape;592;p16"/>
          <p:cNvSpPr txBox="1"/>
          <p:nvPr>
            <p:ph idx="15"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17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95" name="Google Shape;595;p17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17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17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17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17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17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17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17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17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17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17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17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17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17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17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17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17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17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17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17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17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17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17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17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17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17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1" name="Google Shape;621;p17"/>
          <p:cNvGrpSpPr/>
          <p:nvPr/>
        </p:nvGrpSpPr>
        <p:grpSpPr>
          <a:xfrm>
            <a:off x="626050" y="427300"/>
            <a:ext cx="8197400" cy="4593724"/>
            <a:chOff x="-280802" y="20880"/>
            <a:chExt cx="10622522" cy="5952733"/>
          </a:xfrm>
        </p:grpSpPr>
        <p:sp>
          <p:nvSpPr>
            <p:cNvPr id="622" name="Google Shape;622;p17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7"/>
          <p:cNvGrpSpPr/>
          <p:nvPr/>
        </p:nvGrpSpPr>
        <p:grpSpPr>
          <a:xfrm>
            <a:off x="473650" y="274900"/>
            <a:ext cx="8197400" cy="4593724"/>
            <a:chOff x="-280802" y="20880"/>
            <a:chExt cx="10622522" cy="5952733"/>
          </a:xfrm>
        </p:grpSpPr>
        <p:sp>
          <p:nvSpPr>
            <p:cNvPr id="628" name="Google Shape;628;p17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17"/>
          <p:cNvSpPr txBox="1"/>
          <p:nvPr>
            <p:ph idx="1" type="subTitle"/>
          </p:nvPr>
        </p:nvSpPr>
        <p:spPr>
          <a:xfrm>
            <a:off x="896750" y="24957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4" name="Google Shape;634;p17"/>
          <p:cNvSpPr txBox="1"/>
          <p:nvPr>
            <p:ph idx="2" type="subTitle"/>
          </p:nvPr>
        </p:nvSpPr>
        <p:spPr>
          <a:xfrm>
            <a:off x="3419244" y="24957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5" name="Google Shape;635;p17"/>
          <p:cNvSpPr txBox="1"/>
          <p:nvPr>
            <p:ph idx="3" type="subTitle"/>
          </p:nvPr>
        </p:nvSpPr>
        <p:spPr>
          <a:xfrm>
            <a:off x="5941745" y="24957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6" name="Google Shape;636;p17"/>
          <p:cNvSpPr txBox="1"/>
          <p:nvPr>
            <p:ph idx="4" type="subTitle"/>
          </p:nvPr>
        </p:nvSpPr>
        <p:spPr>
          <a:xfrm>
            <a:off x="896750" y="375090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7" name="Google Shape;637;p17"/>
          <p:cNvSpPr txBox="1"/>
          <p:nvPr>
            <p:ph idx="5" type="subTitle"/>
          </p:nvPr>
        </p:nvSpPr>
        <p:spPr>
          <a:xfrm>
            <a:off x="3419250" y="375090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8" name="Google Shape;638;p17"/>
          <p:cNvSpPr txBox="1"/>
          <p:nvPr>
            <p:ph idx="6" type="subTitle"/>
          </p:nvPr>
        </p:nvSpPr>
        <p:spPr>
          <a:xfrm>
            <a:off x="5941750" y="375090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9" name="Google Shape;639;p17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18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42" name="Google Shape;642;p18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18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18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18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18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8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18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18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18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18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18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18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18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18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18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18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18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18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18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18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18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18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18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18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18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18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8" name="Google Shape;668;p18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669" name="Google Shape;669;p18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5" name="Google Shape;675;p18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676" name="Google Shape;676;p1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1" name="Google Shape;681;p18"/>
          <p:cNvSpPr txBox="1"/>
          <p:nvPr>
            <p:ph type="title"/>
          </p:nvPr>
        </p:nvSpPr>
        <p:spPr>
          <a:xfrm>
            <a:off x="2347938" y="7851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2" name="Google Shape;682;p18"/>
          <p:cNvSpPr txBox="1"/>
          <p:nvPr>
            <p:ph idx="1" type="subTitle"/>
          </p:nvPr>
        </p:nvSpPr>
        <p:spPr>
          <a:xfrm>
            <a:off x="2347900" y="1881324"/>
            <a:ext cx="44481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18"/>
          <p:cNvSpPr txBox="1"/>
          <p:nvPr/>
        </p:nvSpPr>
        <p:spPr>
          <a:xfrm>
            <a:off x="2099100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0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1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686" name="Google Shape;686;p1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1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1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1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1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1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1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1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1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1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1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1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1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1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1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1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1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1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1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1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1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1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1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1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1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2" name="Google Shape;712;p1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713" name="Google Shape;713;p1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714" name="Google Shape;714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9" name="Google Shape;719;p1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720" name="Google Shape;720;p1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5" name="Google Shape;725;p19"/>
          <p:cNvGrpSpPr/>
          <p:nvPr/>
        </p:nvGrpSpPr>
        <p:grpSpPr>
          <a:xfrm>
            <a:off x="7359430" y="819685"/>
            <a:ext cx="1132714" cy="1645290"/>
            <a:chOff x="7359430" y="819685"/>
            <a:chExt cx="1132714" cy="1645290"/>
          </a:xfrm>
        </p:grpSpPr>
        <p:sp>
          <p:nvSpPr>
            <p:cNvPr id="726" name="Google Shape;726;p19"/>
            <p:cNvSpPr/>
            <p:nvPr/>
          </p:nvSpPr>
          <p:spPr>
            <a:xfrm rot="3600003">
              <a:off x="7508612" y="974409"/>
              <a:ext cx="834351" cy="826229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 rot="3600020">
              <a:off x="7893347" y="1918241"/>
              <a:ext cx="465027" cy="460495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0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730" name="Google Shape;730;p20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20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2" name="Google Shape;732;p20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20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20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20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20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20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20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20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20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20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" name="Google Shape;742;p20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" name="Google Shape;743;p20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20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20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20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20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20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20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20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20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20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20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20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20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6" name="Google Shape;756;p20"/>
          <p:cNvGrpSpPr/>
          <p:nvPr/>
        </p:nvGrpSpPr>
        <p:grpSpPr>
          <a:xfrm>
            <a:off x="626050" y="427300"/>
            <a:ext cx="8197400" cy="4593724"/>
            <a:chOff x="-280802" y="20880"/>
            <a:chExt cx="10622522" cy="5952733"/>
          </a:xfrm>
        </p:grpSpPr>
        <p:sp>
          <p:nvSpPr>
            <p:cNvPr id="757" name="Google Shape;757;p20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20"/>
          <p:cNvGrpSpPr/>
          <p:nvPr/>
        </p:nvGrpSpPr>
        <p:grpSpPr>
          <a:xfrm>
            <a:off x="473650" y="274900"/>
            <a:ext cx="8197400" cy="4593724"/>
            <a:chOff x="-280802" y="20880"/>
            <a:chExt cx="10622522" cy="5952733"/>
          </a:xfrm>
        </p:grpSpPr>
        <p:sp>
          <p:nvSpPr>
            <p:cNvPr id="763" name="Google Shape;763;p20"/>
            <p:cNvSpPr/>
            <p:nvPr/>
          </p:nvSpPr>
          <p:spPr>
            <a:xfrm>
              <a:off x="-280802" y="549713"/>
              <a:ext cx="10622520" cy="5423901"/>
            </a:xfrm>
            <a:custGeom>
              <a:rect b="b" l="l" r="r" t="t"/>
              <a:pathLst>
                <a:path extrusionOk="0" h="14157" w="29507">
                  <a:moveTo>
                    <a:pt x="0" y="14157"/>
                  </a:moveTo>
                  <a:lnTo>
                    <a:pt x="29507" y="14157"/>
                  </a:lnTo>
                  <a:lnTo>
                    <a:pt x="29507" y="0"/>
                  </a:lnTo>
                  <a:lnTo>
                    <a:pt x="0" y="0"/>
                  </a:lnTo>
                  <a:lnTo>
                    <a:pt x="0" y="14157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-280800" y="20880"/>
              <a:ext cx="10622520" cy="528840"/>
            </a:xfrm>
            <a:custGeom>
              <a:rect b="b" l="l" r="r" t="t"/>
              <a:pathLst>
                <a:path extrusionOk="0" h="1469" w="29507">
                  <a:moveTo>
                    <a:pt x="28655" y="0"/>
                  </a:moveTo>
                  <a:lnTo>
                    <a:pt x="851" y="0"/>
                  </a:lnTo>
                  <a:cubicBezTo>
                    <a:pt x="381" y="0"/>
                    <a:pt x="0" y="312"/>
                    <a:pt x="0" y="698"/>
                  </a:cubicBezTo>
                  <a:lnTo>
                    <a:pt x="0" y="1469"/>
                  </a:lnTo>
                  <a:lnTo>
                    <a:pt x="29507" y="1469"/>
                  </a:lnTo>
                  <a:lnTo>
                    <a:pt x="29507" y="698"/>
                  </a:lnTo>
                  <a:cubicBezTo>
                    <a:pt x="29507" y="312"/>
                    <a:pt x="29126" y="0"/>
                    <a:pt x="2865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-4788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2796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703800" y="163440"/>
              <a:ext cx="243000" cy="243360"/>
            </a:xfrm>
            <a:custGeom>
              <a:rect b="b" l="l" r="r" t="t"/>
              <a:pathLst>
                <a:path extrusionOk="0" h="676" w="675">
                  <a:moveTo>
                    <a:pt x="675" y="338"/>
                  </a:moveTo>
                  <a:cubicBezTo>
                    <a:pt x="675" y="525"/>
                    <a:pt x="524" y="676"/>
                    <a:pt x="337" y="676"/>
                  </a:cubicBezTo>
                  <a:cubicBezTo>
                    <a:pt x="151" y="676"/>
                    <a:pt x="0" y="525"/>
                    <a:pt x="0" y="338"/>
                  </a:cubicBezTo>
                  <a:cubicBezTo>
                    <a:pt x="0" y="152"/>
                    <a:pt x="151" y="0"/>
                    <a:pt x="337" y="0"/>
                  </a:cubicBezTo>
                  <a:cubicBezTo>
                    <a:pt x="524" y="0"/>
                    <a:pt x="675" y="152"/>
                    <a:pt x="675" y="33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527566" y="3702226"/>
            <a:ext cx="1212401" cy="1240945"/>
            <a:chOff x="8264880" y="1119240"/>
            <a:chExt cx="1865520" cy="1909440"/>
          </a:xfrm>
        </p:grpSpPr>
        <p:sp>
          <p:nvSpPr>
            <p:cNvPr id="769" name="Google Shape;769;p20"/>
            <p:cNvSpPr/>
            <p:nvPr/>
          </p:nvSpPr>
          <p:spPr>
            <a:xfrm>
              <a:off x="9336240" y="2202840"/>
              <a:ext cx="190080" cy="199080"/>
            </a:xfrm>
            <a:custGeom>
              <a:rect b="b" l="l" r="r" t="t"/>
              <a:pathLst>
                <a:path extrusionOk="0" h="553" w="528">
                  <a:moveTo>
                    <a:pt x="0" y="0"/>
                  </a:moveTo>
                  <a:lnTo>
                    <a:pt x="52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9298800" y="2167200"/>
              <a:ext cx="264960" cy="270360"/>
            </a:xfrm>
            <a:custGeom>
              <a:rect b="b" l="l" r="r" t="t"/>
              <a:pathLst>
                <a:path extrusionOk="0" h="751" w="736">
                  <a:moveTo>
                    <a:pt x="527" y="751"/>
                  </a:moveTo>
                  <a:lnTo>
                    <a:pt x="736" y="553"/>
                  </a:lnTo>
                  <a:lnTo>
                    <a:pt x="208" y="0"/>
                  </a:lnTo>
                  <a:lnTo>
                    <a:pt x="0" y="198"/>
                  </a:lnTo>
                  <a:lnTo>
                    <a:pt x="527" y="751"/>
                  </a:ln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9428400" y="2303640"/>
              <a:ext cx="702000" cy="725040"/>
            </a:xfrm>
            <a:custGeom>
              <a:rect b="b" l="l" r="r" t="t"/>
              <a:pathLst>
                <a:path extrusionOk="0" h="2014" w="1950">
                  <a:moveTo>
                    <a:pt x="1950" y="1606"/>
                  </a:moveTo>
                  <a:cubicBezTo>
                    <a:pt x="1950" y="1660"/>
                    <a:pt x="1930" y="1713"/>
                    <a:pt x="1889" y="1752"/>
                  </a:cubicBezTo>
                  <a:lnTo>
                    <a:pt x="1747" y="1887"/>
                  </a:lnTo>
                  <a:lnTo>
                    <a:pt x="1671" y="1959"/>
                  </a:lnTo>
                  <a:cubicBezTo>
                    <a:pt x="1591" y="2036"/>
                    <a:pt x="1460" y="2030"/>
                    <a:pt x="1380" y="1946"/>
                  </a:cubicBezTo>
                  <a:lnTo>
                    <a:pt x="0" y="499"/>
                  </a:lnTo>
                  <a:lnTo>
                    <a:pt x="1" y="207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218" y="0"/>
                  </a:lnTo>
                  <a:lnTo>
                    <a:pt x="510" y="13"/>
                  </a:lnTo>
                  <a:lnTo>
                    <a:pt x="1890" y="1461"/>
                  </a:lnTo>
                  <a:cubicBezTo>
                    <a:pt x="1929" y="1501"/>
                    <a:pt x="1949" y="1554"/>
                    <a:pt x="1950" y="1606"/>
                  </a:cubicBez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9428400" y="2483280"/>
              <a:ext cx="702000" cy="545400"/>
            </a:xfrm>
            <a:custGeom>
              <a:rect b="b" l="l" r="r" t="t"/>
              <a:pathLst>
                <a:path extrusionOk="0" h="1515" w="1950">
                  <a:moveTo>
                    <a:pt x="1950" y="1107"/>
                  </a:moveTo>
                  <a:cubicBezTo>
                    <a:pt x="1950" y="1161"/>
                    <a:pt x="1930" y="1214"/>
                    <a:pt x="1889" y="1253"/>
                  </a:cubicBezTo>
                  <a:lnTo>
                    <a:pt x="1747" y="1388"/>
                  </a:lnTo>
                  <a:lnTo>
                    <a:pt x="1671" y="1460"/>
                  </a:lnTo>
                  <a:cubicBezTo>
                    <a:pt x="1591" y="1537"/>
                    <a:pt x="1460" y="1531"/>
                    <a:pt x="1380" y="1447"/>
                  </a:cubicBezTo>
                  <a:lnTo>
                    <a:pt x="0" y="0"/>
                  </a:lnTo>
                  <a:lnTo>
                    <a:pt x="1950" y="1107"/>
                  </a:lnTo>
                  <a:close/>
                </a:path>
              </a:pathLst>
            </a:custGeom>
            <a:solidFill>
              <a:srgbClr val="3E282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8338680" y="1193040"/>
              <a:ext cx="1150920" cy="1151280"/>
            </a:xfrm>
            <a:custGeom>
              <a:rect b="b" l="l" r="r" t="t"/>
              <a:pathLst>
                <a:path extrusionOk="0" h="3198" w="3197">
                  <a:moveTo>
                    <a:pt x="3197" y="1599"/>
                  </a:moveTo>
                  <a:cubicBezTo>
                    <a:pt x="3197" y="2404"/>
                    <a:pt x="2602" y="3070"/>
                    <a:pt x="1828" y="3181"/>
                  </a:cubicBezTo>
                  <a:cubicBezTo>
                    <a:pt x="1754" y="3192"/>
                    <a:pt x="1677" y="3198"/>
                    <a:pt x="1599" y="3198"/>
                  </a:cubicBezTo>
                  <a:cubicBezTo>
                    <a:pt x="1278" y="3198"/>
                    <a:pt x="979" y="3103"/>
                    <a:pt x="729" y="2940"/>
                  </a:cubicBezTo>
                  <a:cubicBezTo>
                    <a:pt x="622" y="2871"/>
                    <a:pt x="524" y="2789"/>
                    <a:pt x="437" y="2698"/>
                  </a:cubicBezTo>
                  <a:cubicBezTo>
                    <a:pt x="306" y="2558"/>
                    <a:pt x="198" y="2396"/>
                    <a:pt x="124" y="2216"/>
                  </a:cubicBezTo>
                  <a:cubicBezTo>
                    <a:pt x="44" y="2026"/>
                    <a:pt x="0" y="1818"/>
                    <a:pt x="0" y="1599"/>
                  </a:cubicBezTo>
                  <a:cubicBezTo>
                    <a:pt x="0" y="725"/>
                    <a:pt x="702" y="14"/>
                    <a:pt x="1573" y="1"/>
                  </a:cubicBezTo>
                  <a:cubicBezTo>
                    <a:pt x="1581" y="0"/>
                    <a:pt x="1590" y="0"/>
                    <a:pt x="1599" y="0"/>
                  </a:cubicBezTo>
                  <a:cubicBezTo>
                    <a:pt x="1789" y="0"/>
                    <a:pt x="1971" y="34"/>
                    <a:pt x="2140" y="94"/>
                  </a:cubicBezTo>
                  <a:cubicBezTo>
                    <a:pt x="2261" y="138"/>
                    <a:pt x="2374" y="195"/>
                    <a:pt x="2479" y="264"/>
                  </a:cubicBezTo>
                  <a:cubicBezTo>
                    <a:pt x="2798" y="475"/>
                    <a:pt x="3037" y="797"/>
                    <a:pt x="3141" y="1175"/>
                  </a:cubicBezTo>
                  <a:cubicBezTo>
                    <a:pt x="3178" y="1310"/>
                    <a:pt x="3197" y="1452"/>
                    <a:pt x="3197" y="159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8264880" y="1119240"/>
              <a:ext cx="1298880" cy="1298520"/>
            </a:xfrm>
            <a:custGeom>
              <a:rect b="b" l="l" r="r" t="t"/>
              <a:pathLst>
                <a:path extrusionOk="0" h="3607" w="3608">
                  <a:moveTo>
                    <a:pt x="3152" y="2387"/>
                  </a:moveTo>
                  <a:cubicBezTo>
                    <a:pt x="2830" y="3130"/>
                    <a:pt x="1964" y="3473"/>
                    <a:pt x="1221" y="3152"/>
                  </a:cubicBezTo>
                  <a:cubicBezTo>
                    <a:pt x="478" y="2830"/>
                    <a:pt x="135" y="1964"/>
                    <a:pt x="456" y="1221"/>
                  </a:cubicBezTo>
                  <a:cubicBezTo>
                    <a:pt x="778" y="478"/>
                    <a:pt x="1644" y="135"/>
                    <a:pt x="2387" y="456"/>
                  </a:cubicBezTo>
                  <a:cubicBezTo>
                    <a:pt x="3130" y="778"/>
                    <a:pt x="3473" y="1644"/>
                    <a:pt x="3152" y="2387"/>
                  </a:cubicBezTo>
                  <a:moveTo>
                    <a:pt x="1088" y="3459"/>
                  </a:moveTo>
                  <a:cubicBezTo>
                    <a:pt x="2002" y="3854"/>
                    <a:pt x="3063" y="3434"/>
                    <a:pt x="3459" y="2520"/>
                  </a:cubicBezTo>
                  <a:cubicBezTo>
                    <a:pt x="3854" y="1606"/>
                    <a:pt x="3434" y="544"/>
                    <a:pt x="2520" y="149"/>
                  </a:cubicBezTo>
                  <a:cubicBezTo>
                    <a:pt x="1606" y="-246"/>
                    <a:pt x="544" y="174"/>
                    <a:pt x="149" y="1088"/>
                  </a:cubicBezTo>
                  <a:cubicBezTo>
                    <a:pt x="-247" y="2002"/>
                    <a:pt x="174" y="3064"/>
                    <a:pt x="1088" y="3459"/>
                  </a:cubicBezTo>
                  <a:close/>
                </a:path>
              </a:pathLst>
            </a:custGeom>
            <a:solidFill>
              <a:srgbClr val="FCB1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3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3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3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3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3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3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" name="Google Shape;79;p3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80" name="Google Shape;80;p3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3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" name="Google Shape;92;p3"/>
          <p:cNvSpPr txBox="1"/>
          <p:nvPr>
            <p:ph type="title"/>
          </p:nvPr>
        </p:nvSpPr>
        <p:spPr>
          <a:xfrm>
            <a:off x="1320400" y="2101475"/>
            <a:ext cx="3946800" cy="1488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3"/>
          <p:cNvSpPr txBox="1"/>
          <p:nvPr>
            <p:ph hasCustomPrompt="1" idx="2" type="title"/>
          </p:nvPr>
        </p:nvSpPr>
        <p:spPr>
          <a:xfrm>
            <a:off x="5820275" y="1154975"/>
            <a:ext cx="1905300" cy="1090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3"/>
          <p:cNvSpPr txBox="1"/>
          <p:nvPr>
            <p:ph idx="1" type="subTitle"/>
          </p:nvPr>
        </p:nvSpPr>
        <p:spPr>
          <a:xfrm>
            <a:off x="1320400" y="3589700"/>
            <a:ext cx="39468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97" name="Google Shape;97;p4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4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4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4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4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4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4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4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4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4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4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4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4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" name="Google Shape;123;p4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24" name="Google Shape;124;p4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720000" y="1514050"/>
            <a:ext cx="7704000" cy="30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7" name="Google Shape;137;p4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5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40" name="Google Shape;140;p5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5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5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5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5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5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5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5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5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5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5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5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5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5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5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5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6" name="Google Shape;166;p5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167" name="Google Shape;167;p5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" name="Google Shape;179;p5"/>
          <p:cNvSpPr txBox="1"/>
          <p:nvPr>
            <p:ph idx="1" type="subTitle"/>
          </p:nvPr>
        </p:nvSpPr>
        <p:spPr>
          <a:xfrm>
            <a:off x="1290750" y="287314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2" type="subTitle"/>
          </p:nvPr>
        </p:nvSpPr>
        <p:spPr>
          <a:xfrm>
            <a:off x="4945625" y="287314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latin typeface="Days One"/>
                <a:ea typeface="Days One"/>
                <a:cs typeface="Days One"/>
                <a:sym typeface="Day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idx="3" type="subTitle"/>
          </p:nvPr>
        </p:nvSpPr>
        <p:spPr>
          <a:xfrm>
            <a:off x="1290750" y="3182195"/>
            <a:ext cx="29076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"/>
          <p:cNvSpPr txBox="1"/>
          <p:nvPr>
            <p:ph idx="4" type="subTitle"/>
          </p:nvPr>
        </p:nvSpPr>
        <p:spPr>
          <a:xfrm>
            <a:off x="4945625" y="3182195"/>
            <a:ext cx="29076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186" name="Google Shape;186;p6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6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6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6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6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6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6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6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6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6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6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6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6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6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6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6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6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6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6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2" name="Google Shape;212;p6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13" name="Google Shape;213;p6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" name="Google Shape;225;p6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7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228" name="Google Shape;228;p7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7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7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7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7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7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7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7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7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7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7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7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7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7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7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7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7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7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7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7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7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7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7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7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7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4" name="Google Shape;254;p7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55" name="Google Shape;255;p7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256" name="Google Shape;256;p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7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262" name="Google Shape;262;p7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7" name="Google Shape;267;p7"/>
          <p:cNvSpPr txBox="1"/>
          <p:nvPr>
            <p:ph idx="1" type="body"/>
          </p:nvPr>
        </p:nvSpPr>
        <p:spPr>
          <a:xfrm>
            <a:off x="4381025" y="1970075"/>
            <a:ext cx="3867000" cy="24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" name="Google Shape;268;p7"/>
          <p:cNvSpPr/>
          <p:nvPr>
            <p:ph idx="2" type="pic"/>
          </p:nvPr>
        </p:nvSpPr>
        <p:spPr>
          <a:xfrm>
            <a:off x="896750" y="1970075"/>
            <a:ext cx="3217500" cy="249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7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8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272" name="Google Shape;272;p8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8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8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8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8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8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8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8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8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8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8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8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8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8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8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8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8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8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8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8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8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8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8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8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8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8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8" name="Google Shape;298;p8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299" name="Google Shape;299;p8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00" name="Google Shape;300;p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p8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1" name="Google Shape;311;p8"/>
          <p:cNvSpPr txBox="1"/>
          <p:nvPr>
            <p:ph type="title"/>
          </p:nvPr>
        </p:nvSpPr>
        <p:spPr>
          <a:xfrm>
            <a:off x="2496625" y="879900"/>
            <a:ext cx="5751000" cy="2424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9"/>
          <p:cNvGrpSpPr/>
          <p:nvPr/>
        </p:nvGrpSpPr>
        <p:grpSpPr>
          <a:xfrm>
            <a:off x="-199950" y="-327450"/>
            <a:ext cx="9543900" cy="5646000"/>
            <a:chOff x="-199950" y="-251250"/>
            <a:chExt cx="9543900" cy="5646000"/>
          </a:xfrm>
        </p:grpSpPr>
        <p:cxnSp>
          <p:nvCxnSpPr>
            <p:cNvPr id="314" name="Google Shape;314;p9"/>
            <p:cNvCxnSpPr/>
            <p:nvPr/>
          </p:nvCxnSpPr>
          <p:spPr>
            <a:xfrm rot="10800000">
              <a:off x="31462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9"/>
            <p:cNvCxnSpPr/>
            <p:nvPr/>
          </p:nvCxnSpPr>
          <p:spPr>
            <a:xfrm rot="10800000">
              <a:off x="88232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9"/>
            <p:cNvCxnSpPr/>
            <p:nvPr/>
          </p:nvCxnSpPr>
          <p:spPr>
            <a:xfrm rot="10800000">
              <a:off x="145002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9"/>
            <p:cNvCxnSpPr/>
            <p:nvPr/>
          </p:nvCxnSpPr>
          <p:spPr>
            <a:xfrm rot="10800000">
              <a:off x="201773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9"/>
            <p:cNvCxnSpPr/>
            <p:nvPr/>
          </p:nvCxnSpPr>
          <p:spPr>
            <a:xfrm rot="10800000">
              <a:off x="258543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9"/>
            <p:cNvCxnSpPr/>
            <p:nvPr/>
          </p:nvCxnSpPr>
          <p:spPr>
            <a:xfrm rot="10800000">
              <a:off x="315313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9"/>
            <p:cNvCxnSpPr/>
            <p:nvPr/>
          </p:nvCxnSpPr>
          <p:spPr>
            <a:xfrm rot="10800000">
              <a:off x="372083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9"/>
            <p:cNvCxnSpPr/>
            <p:nvPr/>
          </p:nvCxnSpPr>
          <p:spPr>
            <a:xfrm rot="10800000">
              <a:off x="428853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9"/>
            <p:cNvCxnSpPr/>
            <p:nvPr/>
          </p:nvCxnSpPr>
          <p:spPr>
            <a:xfrm rot="10800000">
              <a:off x="485623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9"/>
            <p:cNvCxnSpPr/>
            <p:nvPr/>
          </p:nvCxnSpPr>
          <p:spPr>
            <a:xfrm rot="10800000">
              <a:off x="542394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9"/>
            <p:cNvCxnSpPr/>
            <p:nvPr/>
          </p:nvCxnSpPr>
          <p:spPr>
            <a:xfrm rot="10800000">
              <a:off x="5991642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9"/>
            <p:cNvCxnSpPr/>
            <p:nvPr/>
          </p:nvCxnSpPr>
          <p:spPr>
            <a:xfrm rot="10800000">
              <a:off x="6559343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9"/>
            <p:cNvCxnSpPr/>
            <p:nvPr/>
          </p:nvCxnSpPr>
          <p:spPr>
            <a:xfrm rot="10800000">
              <a:off x="7127045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9"/>
            <p:cNvCxnSpPr/>
            <p:nvPr/>
          </p:nvCxnSpPr>
          <p:spPr>
            <a:xfrm rot="10800000">
              <a:off x="7694747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9"/>
            <p:cNvCxnSpPr/>
            <p:nvPr/>
          </p:nvCxnSpPr>
          <p:spPr>
            <a:xfrm rot="10800000">
              <a:off x="8262448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9"/>
            <p:cNvCxnSpPr/>
            <p:nvPr/>
          </p:nvCxnSpPr>
          <p:spPr>
            <a:xfrm>
              <a:off x="-199950" y="2341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9"/>
            <p:cNvCxnSpPr/>
            <p:nvPr/>
          </p:nvCxnSpPr>
          <p:spPr>
            <a:xfrm>
              <a:off x="-199950" y="753635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9"/>
            <p:cNvCxnSpPr/>
            <p:nvPr/>
          </p:nvCxnSpPr>
          <p:spPr>
            <a:xfrm>
              <a:off x="-199950" y="1273157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9"/>
            <p:cNvCxnSpPr/>
            <p:nvPr/>
          </p:nvCxnSpPr>
          <p:spPr>
            <a:xfrm>
              <a:off x="-199950" y="1792679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9"/>
            <p:cNvCxnSpPr/>
            <p:nvPr/>
          </p:nvCxnSpPr>
          <p:spPr>
            <a:xfrm>
              <a:off x="-199950" y="2312201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9"/>
            <p:cNvCxnSpPr/>
            <p:nvPr/>
          </p:nvCxnSpPr>
          <p:spPr>
            <a:xfrm>
              <a:off x="-199950" y="2831724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9"/>
            <p:cNvCxnSpPr/>
            <p:nvPr/>
          </p:nvCxnSpPr>
          <p:spPr>
            <a:xfrm>
              <a:off x="-199950" y="3351246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9"/>
            <p:cNvCxnSpPr/>
            <p:nvPr/>
          </p:nvCxnSpPr>
          <p:spPr>
            <a:xfrm>
              <a:off x="-199950" y="3870768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9"/>
            <p:cNvCxnSpPr/>
            <p:nvPr/>
          </p:nvCxnSpPr>
          <p:spPr>
            <a:xfrm>
              <a:off x="-199950" y="4390290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9"/>
            <p:cNvCxnSpPr/>
            <p:nvPr/>
          </p:nvCxnSpPr>
          <p:spPr>
            <a:xfrm>
              <a:off x="-199950" y="4909813"/>
              <a:ext cx="954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9"/>
            <p:cNvCxnSpPr/>
            <p:nvPr/>
          </p:nvCxnSpPr>
          <p:spPr>
            <a:xfrm rot="10800000">
              <a:off x="8830150" y="-251250"/>
              <a:ext cx="0" cy="56460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0" name="Google Shape;340;p9"/>
          <p:cNvGrpSpPr/>
          <p:nvPr/>
        </p:nvGrpSpPr>
        <p:grpSpPr>
          <a:xfrm>
            <a:off x="473650" y="274900"/>
            <a:ext cx="8349800" cy="4746124"/>
            <a:chOff x="473650" y="274900"/>
            <a:chExt cx="8349800" cy="4746124"/>
          </a:xfrm>
        </p:grpSpPr>
        <p:grpSp>
          <p:nvGrpSpPr>
            <p:cNvPr id="341" name="Google Shape;341;p9"/>
            <p:cNvGrpSpPr/>
            <p:nvPr/>
          </p:nvGrpSpPr>
          <p:grpSpPr>
            <a:xfrm>
              <a:off x="626050" y="427300"/>
              <a:ext cx="8197400" cy="4593724"/>
              <a:chOff x="-280802" y="20880"/>
              <a:chExt cx="10622522" cy="5952733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7" name="Google Shape;347;p9"/>
            <p:cNvGrpSpPr/>
            <p:nvPr/>
          </p:nvGrpSpPr>
          <p:grpSpPr>
            <a:xfrm>
              <a:off x="473650" y="274900"/>
              <a:ext cx="8197400" cy="4593724"/>
              <a:chOff x="-280802" y="20880"/>
              <a:chExt cx="10622522" cy="5952733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-280802" y="549713"/>
                <a:ext cx="10622520" cy="5423901"/>
              </a:xfrm>
              <a:custGeom>
                <a:rect b="b" l="l" r="r" t="t"/>
                <a:pathLst>
                  <a:path extrusionOk="0" h="14157" w="29507">
                    <a:moveTo>
                      <a:pt x="0" y="14157"/>
                    </a:moveTo>
                    <a:lnTo>
                      <a:pt x="29507" y="14157"/>
                    </a:lnTo>
                    <a:lnTo>
                      <a:pt x="29507" y="0"/>
                    </a:lnTo>
                    <a:lnTo>
                      <a:pt x="0" y="0"/>
                    </a:lnTo>
                    <a:lnTo>
                      <a:pt x="0" y="1415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280800" y="20880"/>
                <a:ext cx="10622520" cy="528840"/>
              </a:xfrm>
              <a:custGeom>
                <a:rect b="b" l="l" r="r" t="t"/>
                <a:pathLst>
                  <a:path extrusionOk="0" h="1469" w="29507">
                    <a:moveTo>
                      <a:pt x="28655" y="0"/>
                    </a:moveTo>
                    <a:lnTo>
                      <a:pt x="851" y="0"/>
                    </a:lnTo>
                    <a:cubicBezTo>
                      <a:pt x="381" y="0"/>
                      <a:pt x="0" y="312"/>
                      <a:pt x="0" y="698"/>
                    </a:cubicBezTo>
                    <a:lnTo>
                      <a:pt x="0" y="1469"/>
                    </a:lnTo>
                    <a:lnTo>
                      <a:pt x="29507" y="1469"/>
                    </a:lnTo>
                    <a:lnTo>
                      <a:pt x="29507" y="698"/>
                    </a:lnTo>
                    <a:cubicBezTo>
                      <a:pt x="29507" y="312"/>
                      <a:pt x="29126" y="0"/>
                      <a:pt x="286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-4788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32796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703800" y="163440"/>
                <a:ext cx="243000" cy="243360"/>
              </a:xfrm>
              <a:custGeom>
                <a:rect b="b" l="l" r="r" t="t"/>
                <a:pathLst>
                  <a:path extrusionOk="0" h="676" w="675">
                    <a:moveTo>
                      <a:pt x="675" y="338"/>
                    </a:moveTo>
                    <a:cubicBezTo>
                      <a:pt x="675" y="525"/>
                      <a:pt x="524" y="676"/>
                      <a:pt x="337" y="676"/>
                    </a:cubicBezTo>
                    <a:cubicBezTo>
                      <a:pt x="151" y="676"/>
                      <a:pt x="0" y="525"/>
                      <a:pt x="0" y="338"/>
                    </a:cubicBezTo>
                    <a:cubicBezTo>
                      <a:pt x="0" y="152"/>
                      <a:pt x="151" y="0"/>
                      <a:pt x="337" y="0"/>
                    </a:cubicBezTo>
                    <a:cubicBezTo>
                      <a:pt x="524" y="0"/>
                      <a:pt x="675" y="152"/>
                      <a:pt x="675" y="3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3" name="Google Shape;353;p9"/>
          <p:cNvSpPr txBox="1"/>
          <p:nvPr>
            <p:ph idx="1" type="subTitle"/>
          </p:nvPr>
        </p:nvSpPr>
        <p:spPr>
          <a:xfrm>
            <a:off x="896400" y="1812275"/>
            <a:ext cx="3550800" cy="26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9"/>
          <p:cNvSpPr txBox="1"/>
          <p:nvPr>
            <p:ph idx="2" type="subTitle"/>
          </p:nvPr>
        </p:nvSpPr>
        <p:spPr>
          <a:xfrm>
            <a:off x="4696925" y="1812275"/>
            <a:ext cx="3550800" cy="26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9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"/>
          <p:cNvSpPr/>
          <p:nvPr>
            <p:ph idx="2" type="pic"/>
          </p:nvPr>
        </p:nvSpPr>
        <p:spPr>
          <a:xfrm>
            <a:off x="-125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10"/>
          <p:cNvSpPr txBox="1"/>
          <p:nvPr>
            <p:ph type="title"/>
          </p:nvPr>
        </p:nvSpPr>
        <p:spPr>
          <a:xfrm>
            <a:off x="713225" y="539500"/>
            <a:ext cx="7717500" cy="693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b="1" sz="3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1"/>
          <p:cNvSpPr txBox="1"/>
          <p:nvPr>
            <p:ph type="ctrTitle"/>
          </p:nvPr>
        </p:nvSpPr>
        <p:spPr>
          <a:xfrm>
            <a:off x="1814850" y="1633725"/>
            <a:ext cx="5514300" cy="20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al Big Data</a:t>
            </a:r>
            <a:endParaRPr/>
          </a:p>
        </p:txBody>
      </p:sp>
      <p:sp>
        <p:nvSpPr>
          <p:cNvPr id="780" name="Google Shape;780;p21"/>
          <p:cNvSpPr txBox="1"/>
          <p:nvPr>
            <p:ph idx="1" type="subTitle"/>
          </p:nvPr>
        </p:nvSpPr>
        <p:spPr>
          <a:xfrm>
            <a:off x="2301625" y="3686200"/>
            <a:ext cx="45408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Guillermo Fora, Gabriel García y Erik Sanrtamaría</a:t>
            </a:r>
            <a:endParaRPr/>
          </a:p>
        </p:txBody>
      </p:sp>
      <p:grpSp>
        <p:nvGrpSpPr>
          <p:cNvPr id="781" name="Google Shape;781;p21"/>
          <p:cNvGrpSpPr/>
          <p:nvPr/>
        </p:nvGrpSpPr>
        <p:grpSpPr>
          <a:xfrm>
            <a:off x="139544" y="-233231"/>
            <a:ext cx="8897898" cy="5075960"/>
            <a:chOff x="139544" y="-233231"/>
            <a:chExt cx="8897898" cy="5075960"/>
          </a:xfrm>
        </p:grpSpPr>
        <p:grpSp>
          <p:nvGrpSpPr>
            <p:cNvPr id="782" name="Google Shape;782;p21"/>
            <p:cNvGrpSpPr/>
            <p:nvPr/>
          </p:nvGrpSpPr>
          <p:grpSpPr>
            <a:xfrm>
              <a:off x="7825041" y="2013301"/>
              <a:ext cx="1212401" cy="1240945"/>
              <a:chOff x="8264880" y="1119240"/>
              <a:chExt cx="1865520" cy="1909440"/>
            </a:xfrm>
          </p:grpSpPr>
          <p:sp>
            <p:nvSpPr>
              <p:cNvPr id="783" name="Google Shape;783;p21"/>
              <p:cNvSpPr/>
              <p:nvPr/>
            </p:nvSpPr>
            <p:spPr>
              <a:xfrm>
                <a:off x="9336240" y="2202840"/>
                <a:ext cx="190080" cy="199080"/>
              </a:xfrm>
              <a:custGeom>
                <a:rect b="b" l="l" r="r" t="t"/>
                <a:pathLst>
                  <a:path extrusionOk="0" h="553" w="528">
                    <a:moveTo>
                      <a:pt x="0" y="0"/>
                    </a:moveTo>
                    <a:lnTo>
                      <a:pt x="528" y="5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9298800" y="2167200"/>
                <a:ext cx="264960" cy="270360"/>
              </a:xfrm>
              <a:custGeom>
                <a:rect b="b" l="l" r="r" t="t"/>
                <a:pathLst>
                  <a:path extrusionOk="0" h="751" w="736">
                    <a:moveTo>
                      <a:pt x="527" y="751"/>
                    </a:moveTo>
                    <a:lnTo>
                      <a:pt x="736" y="553"/>
                    </a:lnTo>
                    <a:lnTo>
                      <a:pt x="208" y="0"/>
                    </a:lnTo>
                    <a:lnTo>
                      <a:pt x="0" y="198"/>
                    </a:lnTo>
                    <a:lnTo>
                      <a:pt x="527" y="751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9428400" y="2303640"/>
                <a:ext cx="702000" cy="725040"/>
              </a:xfrm>
              <a:custGeom>
                <a:rect b="b" l="l" r="r" t="t"/>
                <a:pathLst>
                  <a:path extrusionOk="0" h="2014" w="1950">
                    <a:moveTo>
                      <a:pt x="1950" y="1606"/>
                    </a:moveTo>
                    <a:cubicBezTo>
                      <a:pt x="1950" y="1660"/>
                      <a:pt x="1930" y="1713"/>
                      <a:pt x="1889" y="1752"/>
                    </a:cubicBezTo>
                    <a:lnTo>
                      <a:pt x="1747" y="1887"/>
                    </a:lnTo>
                    <a:lnTo>
                      <a:pt x="1671" y="1959"/>
                    </a:lnTo>
                    <a:cubicBezTo>
                      <a:pt x="1591" y="2036"/>
                      <a:pt x="1460" y="2030"/>
                      <a:pt x="1380" y="1946"/>
                    </a:cubicBezTo>
                    <a:lnTo>
                      <a:pt x="0" y="499"/>
                    </a:lnTo>
                    <a:lnTo>
                      <a:pt x="1" y="207"/>
                    </a:lnTo>
                    <a:lnTo>
                      <a:pt x="72" y="139"/>
                    </a:lnTo>
                    <a:lnTo>
                      <a:pt x="72" y="139"/>
                    </a:lnTo>
                    <a:lnTo>
                      <a:pt x="218" y="0"/>
                    </a:lnTo>
                    <a:lnTo>
                      <a:pt x="510" y="13"/>
                    </a:lnTo>
                    <a:lnTo>
                      <a:pt x="1890" y="1461"/>
                    </a:lnTo>
                    <a:cubicBezTo>
                      <a:pt x="1929" y="1501"/>
                      <a:pt x="1949" y="1554"/>
                      <a:pt x="1950" y="1606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9428400" y="2483280"/>
                <a:ext cx="702000" cy="545400"/>
              </a:xfrm>
              <a:custGeom>
                <a:rect b="b" l="l" r="r" t="t"/>
                <a:pathLst>
                  <a:path extrusionOk="0" h="1515" w="1950">
                    <a:moveTo>
                      <a:pt x="1950" y="1107"/>
                    </a:moveTo>
                    <a:cubicBezTo>
                      <a:pt x="1950" y="1161"/>
                      <a:pt x="1930" y="1214"/>
                      <a:pt x="1889" y="1253"/>
                    </a:cubicBezTo>
                    <a:lnTo>
                      <a:pt x="1747" y="1388"/>
                    </a:lnTo>
                    <a:lnTo>
                      <a:pt x="1671" y="1460"/>
                    </a:lnTo>
                    <a:cubicBezTo>
                      <a:pt x="1591" y="1537"/>
                      <a:pt x="1460" y="1531"/>
                      <a:pt x="1380" y="1447"/>
                    </a:cubicBezTo>
                    <a:lnTo>
                      <a:pt x="0" y="0"/>
                    </a:lnTo>
                    <a:lnTo>
                      <a:pt x="1950" y="110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8338680" y="1193040"/>
                <a:ext cx="1150920" cy="1151280"/>
              </a:xfrm>
              <a:custGeom>
                <a:rect b="b" l="l" r="r" t="t"/>
                <a:pathLst>
                  <a:path extrusionOk="0" h="3198" w="3197">
                    <a:moveTo>
                      <a:pt x="3197" y="1599"/>
                    </a:moveTo>
                    <a:cubicBezTo>
                      <a:pt x="3197" y="2404"/>
                      <a:pt x="2602" y="3070"/>
                      <a:pt x="1828" y="3181"/>
                    </a:cubicBezTo>
                    <a:cubicBezTo>
                      <a:pt x="1754" y="3192"/>
                      <a:pt x="1677" y="3198"/>
                      <a:pt x="1599" y="3198"/>
                    </a:cubicBezTo>
                    <a:cubicBezTo>
                      <a:pt x="1278" y="3198"/>
                      <a:pt x="979" y="3103"/>
                      <a:pt x="729" y="2940"/>
                    </a:cubicBezTo>
                    <a:cubicBezTo>
                      <a:pt x="622" y="2871"/>
                      <a:pt x="524" y="2789"/>
                      <a:pt x="437" y="2698"/>
                    </a:cubicBezTo>
                    <a:cubicBezTo>
                      <a:pt x="306" y="2558"/>
                      <a:pt x="198" y="2396"/>
                      <a:pt x="124" y="2216"/>
                    </a:cubicBezTo>
                    <a:cubicBezTo>
                      <a:pt x="44" y="2026"/>
                      <a:pt x="0" y="1818"/>
                      <a:pt x="0" y="1599"/>
                    </a:cubicBezTo>
                    <a:cubicBezTo>
                      <a:pt x="0" y="725"/>
                      <a:pt x="702" y="14"/>
                      <a:pt x="1573" y="1"/>
                    </a:cubicBezTo>
                    <a:cubicBezTo>
                      <a:pt x="1581" y="0"/>
                      <a:pt x="1590" y="0"/>
                      <a:pt x="1599" y="0"/>
                    </a:cubicBezTo>
                    <a:cubicBezTo>
                      <a:pt x="1789" y="0"/>
                      <a:pt x="1971" y="34"/>
                      <a:pt x="2140" y="94"/>
                    </a:cubicBezTo>
                    <a:cubicBezTo>
                      <a:pt x="2261" y="138"/>
                      <a:pt x="2374" y="195"/>
                      <a:pt x="2479" y="264"/>
                    </a:cubicBezTo>
                    <a:cubicBezTo>
                      <a:pt x="2798" y="475"/>
                      <a:pt x="3037" y="797"/>
                      <a:pt x="3141" y="1175"/>
                    </a:cubicBezTo>
                    <a:cubicBezTo>
                      <a:pt x="3178" y="1310"/>
                      <a:pt x="3197" y="1452"/>
                      <a:pt x="3197" y="1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8264880" y="1119240"/>
                <a:ext cx="1298880" cy="1298520"/>
              </a:xfrm>
              <a:custGeom>
                <a:rect b="b" l="l" r="r" t="t"/>
                <a:pathLst>
                  <a:path extrusionOk="0" h="3607" w="3608">
                    <a:moveTo>
                      <a:pt x="3152" y="2387"/>
                    </a:moveTo>
                    <a:cubicBezTo>
                      <a:pt x="2830" y="3130"/>
                      <a:pt x="1964" y="3473"/>
                      <a:pt x="1221" y="3152"/>
                    </a:cubicBezTo>
                    <a:cubicBezTo>
                      <a:pt x="478" y="2830"/>
                      <a:pt x="135" y="1964"/>
                      <a:pt x="456" y="1221"/>
                    </a:cubicBezTo>
                    <a:cubicBezTo>
                      <a:pt x="778" y="478"/>
                      <a:pt x="1644" y="135"/>
                      <a:pt x="2387" y="456"/>
                    </a:cubicBezTo>
                    <a:cubicBezTo>
                      <a:pt x="3130" y="778"/>
                      <a:pt x="3473" y="1644"/>
                      <a:pt x="3152" y="2387"/>
                    </a:cubicBezTo>
                    <a:moveTo>
                      <a:pt x="1088" y="3459"/>
                    </a:moveTo>
                    <a:cubicBezTo>
                      <a:pt x="2002" y="3854"/>
                      <a:pt x="3063" y="3434"/>
                      <a:pt x="3459" y="2520"/>
                    </a:cubicBezTo>
                    <a:cubicBezTo>
                      <a:pt x="3854" y="1606"/>
                      <a:pt x="3434" y="544"/>
                      <a:pt x="2520" y="149"/>
                    </a:cubicBezTo>
                    <a:cubicBezTo>
                      <a:pt x="1606" y="-246"/>
                      <a:pt x="544" y="174"/>
                      <a:pt x="149" y="1088"/>
                    </a:cubicBezTo>
                    <a:cubicBezTo>
                      <a:pt x="-247" y="2002"/>
                      <a:pt x="174" y="3064"/>
                      <a:pt x="1088" y="3459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9" name="Google Shape;789;p21"/>
            <p:cNvGrpSpPr/>
            <p:nvPr/>
          </p:nvGrpSpPr>
          <p:grpSpPr>
            <a:xfrm rot="-899905">
              <a:off x="299513" y="3421758"/>
              <a:ext cx="795061" cy="1340934"/>
              <a:chOff x="6814440" y="1026720"/>
              <a:chExt cx="1223280" cy="2063160"/>
            </a:xfrm>
          </p:grpSpPr>
          <p:sp>
            <p:nvSpPr>
              <p:cNvPr id="790" name="Google Shape;790;p21"/>
              <p:cNvSpPr/>
              <p:nvPr/>
            </p:nvSpPr>
            <p:spPr>
              <a:xfrm>
                <a:off x="6814440" y="1026720"/>
                <a:ext cx="1223280" cy="1574640"/>
              </a:xfrm>
              <a:custGeom>
                <a:rect b="b" l="l" r="r" t="t"/>
                <a:pathLst>
                  <a:path extrusionOk="0" h="4374" w="3398">
                    <a:moveTo>
                      <a:pt x="3398" y="1699"/>
                    </a:moveTo>
                    <a:cubicBezTo>
                      <a:pt x="3398" y="761"/>
                      <a:pt x="2638" y="0"/>
                      <a:pt x="1699" y="0"/>
                    </a:cubicBezTo>
                    <a:cubicBezTo>
                      <a:pt x="761" y="0"/>
                      <a:pt x="0" y="761"/>
                      <a:pt x="0" y="1699"/>
                    </a:cubicBezTo>
                    <a:cubicBezTo>
                      <a:pt x="0" y="2031"/>
                      <a:pt x="95" y="2339"/>
                      <a:pt x="259" y="2600"/>
                    </a:cubicBezTo>
                    <a:lnTo>
                      <a:pt x="258" y="2601"/>
                    </a:lnTo>
                    <a:cubicBezTo>
                      <a:pt x="258" y="2601"/>
                      <a:pt x="267" y="2613"/>
                      <a:pt x="281" y="2635"/>
                    </a:cubicBezTo>
                    <a:cubicBezTo>
                      <a:pt x="286" y="2642"/>
                      <a:pt x="291" y="2650"/>
                      <a:pt x="295" y="2657"/>
                    </a:cubicBezTo>
                    <a:cubicBezTo>
                      <a:pt x="436" y="2870"/>
                      <a:pt x="927" y="3665"/>
                      <a:pt x="927" y="4374"/>
                    </a:cubicBezTo>
                    <a:lnTo>
                      <a:pt x="1467" y="4374"/>
                    </a:lnTo>
                    <a:lnTo>
                      <a:pt x="2034" y="4374"/>
                    </a:lnTo>
                    <a:lnTo>
                      <a:pt x="2473" y="4374"/>
                    </a:lnTo>
                    <a:cubicBezTo>
                      <a:pt x="2473" y="3547"/>
                      <a:pt x="3142" y="2601"/>
                      <a:pt x="3142" y="2601"/>
                    </a:cubicBezTo>
                    <a:lnTo>
                      <a:pt x="3140" y="2600"/>
                    </a:lnTo>
                    <a:cubicBezTo>
                      <a:pt x="3304" y="2339"/>
                      <a:pt x="3398" y="2030"/>
                      <a:pt x="3398" y="1699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7145280" y="2540880"/>
                <a:ext cx="576720" cy="412560"/>
              </a:xfrm>
              <a:custGeom>
                <a:rect b="b" l="l" r="r" t="t"/>
                <a:pathLst>
                  <a:path extrusionOk="0" h="1146" w="1602">
                    <a:moveTo>
                      <a:pt x="935" y="0"/>
                    </a:moveTo>
                    <a:lnTo>
                      <a:pt x="667" y="0"/>
                    </a:lnTo>
                    <a:lnTo>
                      <a:pt x="0" y="0"/>
                    </a:lnTo>
                    <a:lnTo>
                      <a:pt x="0" y="794"/>
                    </a:lnTo>
                    <a:lnTo>
                      <a:pt x="427" y="1146"/>
                    </a:lnTo>
                    <a:lnTo>
                      <a:pt x="667" y="1146"/>
                    </a:lnTo>
                    <a:lnTo>
                      <a:pt x="935" y="1146"/>
                    </a:lnTo>
                    <a:lnTo>
                      <a:pt x="1176" y="1146"/>
                    </a:lnTo>
                    <a:lnTo>
                      <a:pt x="1602" y="794"/>
                    </a:lnTo>
                    <a:lnTo>
                      <a:pt x="1602" y="0"/>
                    </a:lnTo>
                    <a:lnTo>
                      <a:pt x="935" y="0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7115040" y="1859400"/>
                <a:ext cx="583200" cy="661320"/>
              </a:xfrm>
              <a:custGeom>
                <a:rect b="b" l="l" r="r" t="t"/>
                <a:pathLst>
                  <a:path extrusionOk="0" h="1837" w="1620">
                    <a:moveTo>
                      <a:pt x="1068" y="53"/>
                    </a:moveTo>
                    <a:cubicBezTo>
                      <a:pt x="1066" y="53"/>
                      <a:pt x="1065" y="53"/>
                      <a:pt x="1063" y="53"/>
                    </a:cubicBezTo>
                    <a:cubicBezTo>
                      <a:pt x="1003" y="54"/>
                      <a:pt x="964" y="76"/>
                      <a:pt x="953" y="114"/>
                    </a:cubicBezTo>
                    <a:cubicBezTo>
                      <a:pt x="936" y="173"/>
                      <a:pt x="983" y="255"/>
                      <a:pt x="1062" y="305"/>
                    </a:cubicBezTo>
                    <a:cubicBezTo>
                      <a:pt x="1083" y="319"/>
                      <a:pt x="1104" y="329"/>
                      <a:pt x="1125" y="336"/>
                    </a:cubicBezTo>
                    <a:cubicBezTo>
                      <a:pt x="1164" y="258"/>
                      <a:pt x="1180" y="177"/>
                      <a:pt x="1165" y="122"/>
                    </a:cubicBezTo>
                    <a:cubicBezTo>
                      <a:pt x="1153" y="76"/>
                      <a:pt x="1120" y="53"/>
                      <a:pt x="1068" y="53"/>
                    </a:cubicBezTo>
                    <a:moveTo>
                      <a:pt x="584" y="37"/>
                    </a:moveTo>
                    <a:cubicBezTo>
                      <a:pt x="546" y="37"/>
                      <a:pt x="506" y="55"/>
                      <a:pt x="481" y="86"/>
                    </a:cubicBezTo>
                    <a:cubicBezTo>
                      <a:pt x="432" y="148"/>
                      <a:pt x="446" y="245"/>
                      <a:pt x="518" y="356"/>
                    </a:cubicBezTo>
                    <a:cubicBezTo>
                      <a:pt x="584" y="336"/>
                      <a:pt x="634" y="286"/>
                      <a:pt x="667" y="207"/>
                    </a:cubicBezTo>
                    <a:cubicBezTo>
                      <a:pt x="695" y="134"/>
                      <a:pt x="684" y="77"/>
                      <a:pt x="638" y="50"/>
                    </a:cubicBezTo>
                    <a:cubicBezTo>
                      <a:pt x="622" y="41"/>
                      <a:pt x="603" y="37"/>
                      <a:pt x="584" y="37"/>
                    </a:cubicBezTo>
                    <a:moveTo>
                      <a:pt x="449" y="1837"/>
                    </a:moveTo>
                    <a:lnTo>
                      <a:pt x="0" y="165"/>
                    </a:lnTo>
                    <a:lnTo>
                      <a:pt x="43" y="199"/>
                    </a:lnTo>
                    <a:cubicBezTo>
                      <a:pt x="46" y="201"/>
                      <a:pt x="287" y="388"/>
                      <a:pt x="479" y="364"/>
                    </a:cubicBezTo>
                    <a:cubicBezTo>
                      <a:pt x="375" y="198"/>
                      <a:pt x="422" y="101"/>
                      <a:pt x="452" y="63"/>
                    </a:cubicBezTo>
                    <a:cubicBezTo>
                      <a:pt x="500" y="2"/>
                      <a:pt x="592" y="-18"/>
                      <a:pt x="656" y="18"/>
                    </a:cubicBezTo>
                    <a:cubicBezTo>
                      <a:pt x="719" y="54"/>
                      <a:pt x="736" y="129"/>
                      <a:pt x="702" y="220"/>
                    </a:cubicBezTo>
                    <a:cubicBezTo>
                      <a:pt x="666" y="306"/>
                      <a:pt x="611" y="362"/>
                      <a:pt x="540" y="388"/>
                    </a:cubicBezTo>
                    <a:cubicBezTo>
                      <a:pt x="560" y="415"/>
                      <a:pt x="583" y="443"/>
                      <a:pt x="609" y="472"/>
                    </a:cubicBezTo>
                    <a:cubicBezTo>
                      <a:pt x="738" y="611"/>
                      <a:pt x="859" y="588"/>
                      <a:pt x="938" y="544"/>
                    </a:cubicBezTo>
                    <a:cubicBezTo>
                      <a:pt x="1008" y="505"/>
                      <a:pt x="1067" y="439"/>
                      <a:pt x="1108" y="368"/>
                    </a:cubicBezTo>
                    <a:cubicBezTo>
                      <a:pt x="1078" y="358"/>
                      <a:pt x="1056" y="345"/>
                      <a:pt x="1042" y="336"/>
                    </a:cubicBezTo>
                    <a:cubicBezTo>
                      <a:pt x="948" y="277"/>
                      <a:pt x="896" y="180"/>
                      <a:pt x="917" y="104"/>
                    </a:cubicBezTo>
                    <a:cubicBezTo>
                      <a:pt x="933" y="49"/>
                      <a:pt x="986" y="17"/>
                      <a:pt x="1063" y="16"/>
                    </a:cubicBezTo>
                    <a:cubicBezTo>
                      <a:pt x="1134" y="14"/>
                      <a:pt x="1183" y="49"/>
                      <a:pt x="1201" y="112"/>
                    </a:cubicBezTo>
                    <a:cubicBezTo>
                      <a:pt x="1217" y="174"/>
                      <a:pt x="1202" y="262"/>
                      <a:pt x="1161" y="347"/>
                    </a:cubicBezTo>
                    <a:cubicBezTo>
                      <a:pt x="1344" y="388"/>
                      <a:pt x="1522" y="250"/>
                      <a:pt x="1579" y="200"/>
                    </a:cubicBezTo>
                    <a:lnTo>
                      <a:pt x="1620" y="164"/>
                    </a:lnTo>
                    <a:lnTo>
                      <a:pt x="1286" y="1835"/>
                    </a:lnTo>
                    <a:lnTo>
                      <a:pt x="1250" y="1828"/>
                    </a:lnTo>
                    <a:lnTo>
                      <a:pt x="1563" y="261"/>
                    </a:lnTo>
                    <a:cubicBezTo>
                      <a:pt x="1387" y="398"/>
                      <a:pt x="1240" y="403"/>
                      <a:pt x="1145" y="379"/>
                    </a:cubicBezTo>
                    <a:cubicBezTo>
                      <a:pt x="1100" y="459"/>
                      <a:pt x="1035" y="533"/>
                      <a:pt x="956" y="577"/>
                    </a:cubicBezTo>
                    <a:cubicBezTo>
                      <a:pt x="828" y="648"/>
                      <a:pt x="695" y="619"/>
                      <a:pt x="582" y="497"/>
                    </a:cubicBezTo>
                    <a:cubicBezTo>
                      <a:pt x="550" y="462"/>
                      <a:pt x="523" y="429"/>
                      <a:pt x="501" y="398"/>
                    </a:cubicBezTo>
                    <a:cubicBezTo>
                      <a:pt x="339" y="429"/>
                      <a:pt x="147" y="316"/>
                      <a:pt x="63" y="259"/>
                    </a:cubicBezTo>
                    <a:lnTo>
                      <a:pt x="485" y="1827"/>
                    </a:lnTo>
                    <a:lnTo>
                      <a:pt x="449" y="183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7079040" y="2500560"/>
                <a:ext cx="709560" cy="73800"/>
              </a:xfrm>
              <a:custGeom>
                <a:rect b="b" l="l" r="r" t="t"/>
                <a:pathLst>
                  <a:path extrusionOk="0" h="205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5"/>
                      <a:pt x="110" y="205"/>
                    </a:cubicBezTo>
                    <a:lnTo>
                      <a:pt x="1861" y="205"/>
                    </a:lnTo>
                    <a:cubicBezTo>
                      <a:pt x="1922" y="205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800" lIns="90000" spcFirstLastPara="1" rIns="90000" wrap="square" tIns="28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7079040" y="2613600"/>
                <a:ext cx="709560" cy="73440"/>
              </a:xfrm>
              <a:custGeom>
                <a:rect b="b" l="l" r="r" t="t"/>
                <a:pathLst>
                  <a:path extrusionOk="0" h="204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6"/>
                      <a:pt x="0" y="102"/>
                    </a:cubicBezTo>
                    <a:cubicBezTo>
                      <a:pt x="0" y="159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9"/>
                      <a:pt x="1971" y="102"/>
                    </a:cubicBezTo>
                    <a:cubicBezTo>
                      <a:pt x="1971" y="46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425" lIns="90000" spcFirstLastPara="1" rIns="90000" wrap="square" tIns="28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7079040" y="2726640"/>
                <a:ext cx="709560" cy="73440"/>
              </a:xfrm>
              <a:custGeom>
                <a:rect b="b" l="l" r="r" t="t"/>
                <a:pathLst>
                  <a:path extrusionOk="0" h="204" w="1971">
                    <a:moveTo>
                      <a:pt x="1861" y="0"/>
                    </a:moveTo>
                    <a:lnTo>
                      <a:pt x="110" y="0"/>
                    </a:lnTo>
                    <a:cubicBezTo>
                      <a:pt x="49" y="0"/>
                      <a:pt x="0" y="45"/>
                      <a:pt x="0" y="102"/>
                    </a:cubicBezTo>
                    <a:cubicBezTo>
                      <a:pt x="0" y="158"/>
                      <a:pt x="49" y="204"/>
                      <a:pt x="110" y="204"/>
                    </a:cubicBezTo>
                    <a:lnTo>
                      <a:pt x="1861" y="204"/>
                    </a:lnTo>
                    <a:cubicBezTo>
                      <a:pt x="1922" y="204"/>
                      <a:pt x="1971" y="158"/>
                      <a:pt x="1971" y="102"/>
                    </a:cubicBezTo>
                    <a:cubicBezTo>
                      <a:pt x="1971" y="45"/>
                      <a:pt x="1922" y="0"/>
                      <a:pt x="1861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425" lIns="90000" spcFirstLastPara="1" rIns="90000" wrap="square" tIns="28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7299000" y="2953440"/>
                <a:ext cx="269280" cy="136440"/>
              </a:xfrm>
              <a:custGeom>
                <a:rect b="b" l="l" r="r" t="t"/>
                <a:pathLst>
                  <a:path extrusionOk="0" h="379" w="748">
                    <a:moveTo>
                      <a:pt x="0" y="0"/>
                    </a:moveTo>
                    <a:lnTo>
                      <a:pt x="0" y="5"/>
                    </a:lnTo>
                    <a:cubicBezTo>
                      <a:pt x="0" y="211"/>
                      <a:pt x="168" y="379"/>
                      <a:pt x="374" y="379"/>
                    </a:cubicBezTo>
                    <a:cubicBezTo>
                      <a:pt x="581" y="379"/>
                      <a:pt x="748" y="211"/>
                      <a:pt x="748" y="5"/>
                    </a:cubicBezTo>
                    <a:lnTo>
                      <a:pt x="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7" name="Google Shape;797;p21"/>
            <p:cNvGrpSpPr/>
            <p:nvPr/>
          </p:nvGrpSpPr>
          <p:grpSpPr>
            <a:xfrm>
              <a:off x="3704573" y="-233231"/>
              <a:ext cx="1408745" cy="850581"/>
              <a:chOff x="3704573" y="-233231"/>
              <a:chExt cx="1408745" cy="850581"/>
            </a:xfrm>
          </p:grpSpPr>
          <p:sp>
            <p:nvSpPr>
              <p:cNvPr id="798" name="Google Shape;798;p21"/>
              <p:cNvSpPr/>
              <p:nvPr/>
            </p:nvSpPr>
            <p:spPr>
              <a:xfrm>
                <a:off x="3704573" y="-233231"/>
                <a:ext cx="834349" cy="826230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4648285" y="156849"/>
                <a:ext cx="465034" cy="460502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0" name="Google Shape;800;p21"/>
          <p:cNvSpPr txBox="1"/>
          <p:nvPr/>
        </p:nvSpPr>
        <p:spPr>
          <a:xfrm>
            <a:off x="6477000" y="915775"/>
            <a:ext cx="1770600" cy="460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Grupo 3</a:t>
            </a:r>
            <a:endParaRPr sz="200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0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procesamiento de datos</a:t>
            </a:r>
            <a:endParaRPr/>
          </a:p>
        </p:txBody>
      </p:sp>
      <p:sp>
        <p:nvSpPr>
          <p:cNvPr id="889" name="Google Shape;889;p30"/>
          <p:cNvSpPr txBox="1"/>
          <p:nvPr/>
        </p:nvSpPr>
        <p:spPr>
          <a:xfrm>
            <a:off x="1199675" y="1847800"/>
            <a:ext cx="6936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 paralelo (multiprocesamiento)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Distribuido o tiempo compartido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Por lotes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 tiempo real (streaming)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Transaccional o en linea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1"/>
          <p:cNvSpPr txBox="1"/>
          <p:nvPr>
            <p:ph type="title"/>
          </p:nvPr>
        </p:nvSpPr>
        <p:spPr>
          <a:xfrm>
            <a:off x="900350" y="842975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análisis</a:t>
            </a:r>
            <a:endParaRPr/>
          </a:p>
        </p:txBody>
      </p:sp>
      <p:sp>
        <p:nvSpPr>
          <p:cNvPr id="895" name="Google Shape;895;p31"/>
          <p:cNvSpPr txBox="1"/>
          <p:nvPr/>
        </p:nvSpPr>
        <p:spPr>
          <a:xfrm>
            <a:off x="896275" y="2285975"/>
            <a:ext cx="21189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Descriptivo</a:t>
            </a:r>
            <a:endParaRPr b="1" sz="180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896" name="Google Shape;896;p31"/>
          <p:cNvSpPr txBox="1"/>
          <p:nvPr/>
        </p:nvSpPr>
        <p:spPr>
          <a:xfrm>
            <a:off x="3512900" y="2285975"/>
            <a:ext cx="21189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Predictivo</a:t>
            </a:r>
            <a:endParaRPr b="1" sz="180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897" name="Google Shape;897;p31"/>
          <p:cNvSpPr txBox="1"/>
          <p:nvPr/>
        </p:nvSpPr>
        <p:spPr>
          <a:xfrm>
            <a:off x="6129525" y="2285975"/>
            <a:ext cx="21189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Prescriptivo</a:t>
            </a:r>
            <a:endParaRPr b="1" sz="180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grpSp>
        <p:nvGrpSpPr>
          <p:cNvPr id="898" name="Google Shape;898;p31"/>
          <p:cNvGrpSpPr/>
          <p:nvPr/>
        </p:nvGrpSpPr>
        <p:grpSpPr>
          <a:xfrm>
            <a:off x="4316076" y="1514043"/>
            <a:ext cx="519747" cy="548658"/>
            <a:chOff x="2738520" y="1138680"/>
            <a:chExt cx="356040" cy="380880"/>
          </a:xfrm>
        </p:grpSpPr>
        <p:sp>
          <p:nvSpPr>
            <p:cNvPr id="899" name="Google Shape;899;p31"/>
            <p:cNvSpPr/>
            <p:nvPr/>
          </p:nvSpPr>
          <p:spPr>
            <a:xfrm>
              <a:off x="2743920" y="1205640"/>
              <a:ext cx="160560" cy="246600"/>
            </a:xfrm>
            <a:custGeom>
              <a:rect b="b" l="l" r="r" t="t"/>
              <a:pathLst>
                <a:path extrusionOk="0" h="685" w="446">
                  <a:moveTo>
                    <a:pt x="446" y="177"/>
                  </a:moveTo>
                  <a:lnTo>
                    <a:pt x="446" y="673"/>
                  </a:lnTo>
                  <a:cubicBezTo>
                    <a:pt x="446" y="680"/>
                    <a:pt x="440" y="685"/>
                    <a:pt x="433" y="685"/>
                  </a:cubicBezTo>
                  <a:lnTo>
                    <a:pt x="13" y="685"/>
                  </a:lnTo>
                  <a:cubicBezTo>
                    <a:pt x="6" y="685"/>
                    <a:pt x="0" y="680"/>
                    <a:pt x="0" y="673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lnTo>
                    <a:pt x="269" y="0"/>
                  </a:lnTo>
                  <a:cubicBezTo>
                    <a:pt x="272" y="0"/>
                    <a:pt x="276" y="2"/>
                    <a:pt x="278" y="4"/>
                  </a:cubicBezTo>
                  <a:lnTo>
                    <a:pt x="442" y="168"/>
                  </a:lnTo>
                  <a:cubicBezTo>
                    <a:pt x="444" y="170"/>
                    <a:pt x="446" y="173"/>
                    <a:pt x="446" y="17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2768760" y="1292040"/>
              <a:ext cx="110880" cy="24840"/>
            </a:xfrm>
            <a:custGeom>
              <a:rect b="b" l="l" r="r" t="t"/>
              <a:pathLst>
                <a:path extrusionOk="0" h="69" w="308">
                  <a:moveTo>
                    <a:pt x="296" y="69"/>
                  </a:moveTo>
                  <a:lnTo>
                    <a:pt x="12" y="69"/>
                  </a:lnTo>
                  <a:cubicBezTo>
                    <a:pt x="5" y="69"/>
                    <a:pt x="0" y="63"/>
                    <a:pt x="0" y="56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296" y="0"/>
                  </a:lnTo>
                  <a:cubicBezTo>
                    <a:pt x="303" y="0"/>
                    <a:pt x="308" y="6"/>
                    <a:pt x="308" y="12"/>
                  </a:cubicBezTo>
                  <a:lnTo>
                    <a:pt x="308" y="56"/>
                  </a:lnTo>
                  <a:cubicBezTo>
                    <a:pt x="308" y="63"/>
                    <a:pt x="303" y="69"/>
                    <a:pt x="296" y="6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2768760" y="1341360"/>
              <a:ext cx="110880" cy="24840"/>
            </a:xfrm>
            <a:custGeom>
              <a:rect b="b" l="l" r="r" t="t"/>
              <a:pathLst>
                <a:path extrusionOk="0" h="69" w="308">
                  <a:moveTo>
                    <a:pt x="296" y="69"/>
                  </a:moveTo>
                  <a:lnTo>
                    <a:pt x="12" y="69"/>
                  </a:lnTo>
                  <a:cubicBezTo>
                    <a:pt x="5" y="69"/>
                    <a:pt x="0" y="63"/>
                    <a:pt x="0" y="56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296" y="0"/>
                  </a:lnTo>
                  <a:cubicBezTo>
                    <a:pt x="303" y="0"/>
                    <a:pt x="308" y="6"/>
                    <a:pt x="308" y="12"/>
                  </a:cubicBezTo>
                  <a:lnTo>
                    <a:pt x="308" y="56"/>
                  </a:lnTo>
                  <a:cubicBezTo>
                    <a:pt x="308" y="63"/>
                    <a:pt x="303" y="69"/>
                    <a:pt x="296" y="6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2768760" y="1390680"/>
              <a:ext cx="49320" cy="24840"/>
            </a:xfrm>
            <a:custGeom>
              <a:rect b="b" l="l" r="r" t="t"/>
              <a:pathLst>
                <a:path extrusionOk="0" h="69" w="137">
                  <a:moveTo>
                    <a:pt x="124" y="69"/>
                  </a:moveTo>
                  <a:lnTo>
                    <a:pt x="12" y="69"/>
                  </a:lnTo>
                  <a:cubicBezTo>
                    <a:pt x="5" y="69"/>
                    <a:pt x="0" y="63"/>
                    <a:pt x="0" y="56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124" y="0"/>
                  </a:lnTo>
                  <a:cubicBezTo>
                    <a:pt x="131" y="0"/>
                    <a:pt x="137" y="6"/>
                    <a:pt x="137" y="12"/>
                  </a:cubicBezTo>
                  <a:lnTo>
                    <a:pt x="137" y="56"/>
                  </a:lnTo>
                  <a:cubicBezTo>
                    <a:pt x="137" y="63"/>
                    <a:pt x="131" y="69"/>
                    <a:pt x="124" y="6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2842560" y="1206000"/>
              <a:ext cx="61200" cy="61560"/>
            </a:xfrm>
            <a:custGeom>
              <a:rect b="b" l="l" r="r" t="t"/>
              <a:pathLst>
                <a:path extrusionOk="0" h="171" w="170">
                  <a:moveTo>
                    <a:pt x="168" y="167"/>
                  </a:moveTo>
                  <a:lnTo>
                    <a:pt x="4" y="3"/>
                  </a:lnTo>
                  <a:cubicBezTo>
                    <a:pt x="3" y="2"/>
                    <a:pt x="2" y="1"/>
                    <a:pt x="0" y="0"/>
                  </a:cubicBezTo>
                  <a:lnTo>
                    <a:pt x="0" y="158"/>
                  </a:lnTo>
                  <a:cubicBezTo>
                    <a:pt x="0" y="165"/>
                    <a:pt x="6" y="171"/>
                    <a:pt x="13" y="171"/>
                  </a:cubicBezTo>
                  <a:lnTo>
                    <a:pt x="170" y="171"/>
                  </a:lnTo>
                  <a:cubicBezTo>
                    <a:pt x="170" y="169"/>
                    <a:pt x="169" y="168"/>
                    <a:pt x="168" y="16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16550" lIns="90000" spcFirstLastPara="1" rIns="90000" wrap="square" tIns="16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2928960" y="1205640"/>
              <a:ext cx="159840" cy="246600"/>
            </a:xfrm>
            <a:custGeom>
              <a:rect b="b" l="l" r="r" t="t"/>
              <a:pathLst>
                <a:path extrusionOk="0" h="685" w="444">
                  <a:moveTo>
                    <a:pt x="444" y="177"/>
                  </a:moveTo>
                  <a:lnTo>
                    <a:pt x="444" y="673"/>
                  </a:lnTo>
                  <a:cubicBezTo>
                    <a:pt x="444" y="680"/>
                    <a:pt x="439" y="685"/>
                    <a:pt x="432" y="685"/>
                  </a:cubicBezTo>
                  <a:lnTo>
                    <a:pt x="12" y="685"/>
                  </a:lnTo>
                  <a:cubicBezTo>
                    <a:pt x="6" y="685"/>
                    <a:pt x="0" y="680"/>
                    <a:pt x="0" y="673"/>
                  </a:cubicBezTo>
                  <a:lnTo>
                    <a:pt x="0" y="13"/>
                  </a:lnTo>
                  <a:cubicBezTo>
                    <a:pt x="0" y="6"/>
                    <a:pt x="6" y="0"/>
                    <a:pt x="12" y="0"/>
                  </a:cubicBezTo>
                  <a:lnTo>
                    <a:pt x="268" y="0"/>
                  </a:lnTo>
                  <a:cubicBezTo>
                    <a:pt x="271" y="0"/>
                    <a:pt x="274" y="2"/>
                    <a:pt x="277" y="4"/>
                  </a:cubicBezTo>
                  <a:lnTo>
                    <a:pt x="441" y="168"/>
                  </a:lnTo>
                  <a:cubicBezTo>
                    <a:pt x="443" y="170"/>
                    <a:pt x="444" y="173"/>
                    <a:pt x="444" y="17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2953800" y="1292040"/>
              <a:ext cx="110520" cy="24840"/>
            </a:xfrm>
            <a:custGeom>
              <a:rect b="b" l="l" r="r" t="t"/>
              <a:pathLst>
                <a:path extrusionOk="0" h="69" w="307">
                  <a:moveTo>
                    <a:pt x="294" y="69"/>
                  </a:moveTo>
                  <a:lnTo>
                    <a:pt x="12" y="69"/>
                  </a:lnTo>
                  <a:cubicBezTo>
                    <a:pt x="5" y="69"/>
                    <a:pt x="0" y="63"/>
                    <a:pt x="0" y="56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294" y="0"/>
                  </a:lnTo>
                  <a:cubicBezTo>
                    <a:pt x="301" y="0"/>
                    <a:pt x="307" y="6"/>
                    <a:pt x="307" y="12"/>
                  </a:cubicBezTo>
                  <a:lnTo>
                    <a:pt x="307" y="56"/>
                  </a:lnTo>
                  <a:cubicBezTo>
                    <a:pt x="307" y="63"/>
                    <a:pt x="301" y="69"/>
                    <a:pt x="294" y="6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2953800" y="1341360"/>
              <a:ext cx="110520" cy="24840"/>
            </a:xfrm>
            <a:custGeom>
              <a:rect b="b" l="l" r="r" t="t"/>
              <a:pathLst>
                <a:path extrusionOk="0" h="69" w="307">
                  <a:moveTo>
                    <a:pt x="294" y="69"/>
                  </a:moveTo>
                  <a:lnTo>
                    <a:pt x="12" y="69"/>
                  </a:lnTo>
                  <a:cubicBezTo>
                    <a:pt x="5" y="69"/>
                    <a:pt x="0" y="63"/>
                    <a:pt x="0" y="56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294" y="0"/>
                  </a:lnTo>
                  <a:cubicBezTo>
                    <a:pt x="301" y="0"/>
                    <a:pt x="307" y="6"/>
                    <a:pt x="307" y="12"/>
                  </a:cubicBezTo>
                  <a:lnTo>
                    <a:pt x="307" y="56"/>
                  </a:lnTo>
                  <a:cubicBezTo>
                    <a:pt x="307" y="63"/>
                    <a:pt x="301" y="69"/>
                    <a:pt x="294" y="6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2953800" y="1390680"/>
              <a:ext cx="49320" cy="24840"/>
            </a:xfrm>
            <a:custGeom>
              <a:rect b="b" l="l" r="r" t="t"/>
              <a:pathLst>
                <a:path extrusionOk="0" h="69" w="137">
                  <a:moveTo>
                    <a:pt x="124" y="69"/>
                  </a:moveTo>
                  <a:lnTo>
                    <a:pt x="12" y="69"/>
                  </a:lnTo>
                  <a:cubicBezTo>
                    <a:pt x="5" y="69"/>
                    <a:pt x="0" y="63"/>
                    <a:pt x="0" y="56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124" y="0"/>
                  </a:lnTo>
                  <a:cubicBezTo>
                    <a:pt x="131" y="0"/>
                    <a:pt x="137" y="6"/>
                    <a:pt x="137" y="12"/>
                  </a:cubicBezTo>
                  <a:lnTo>
                    <a:pt x="137" y="56"/>
                  </a:lnTo>
                  <a:cubicBezTo>
                    <a:pt x="137" y="63"/>
                    <a:pt x="131" y="69"/>
                    <a:pt x="124" y="6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3027240" y="1206000"/>
              <a:ext cx="61200" cy="61560"/>
            </a:xfrm>
            <a:custGeom>
              <a:rect b="b" l="l" r="r" t="t"/>
              <a:pathLst>
                <a:path extrusionOk="0" h="171" w="170">
                  <a:moveTo>
                    <a:pt x="168" y="167"/>
                  </a:moveTo>
                  <a:lnTo>
                    <a:pt x="4" y="3"/>
                  </a:lnTo>
                  <a:cubicBezTo>
                    <a:pt x="3" y="2"/>
                    <a:pt x="1" y="1"/>
                    <a:pt x="0" y="0"/>
                  </a:cubicBezTo>
                  <a:lnTo>
                    <a:pt x="0" y="158"/>
                  </a:lnTo>
                  <a:cubicBezTo>
                    <a:pt x="0" y="165"/>
                    <a:pt x="6" y="171"/>
                    <a:pt x="13" y="171"/>
                  </a:cubicBezTo>
                  <a:lnTo>
                    <a:pt x="170" y="171"/>
                  </a:lnTo>
                  <a:cubicBezTo>
                    <a:pt x="170" y="169"/>
                    <a:pt x="169" y="168"/>
                    <a:pt x="168" y="16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16550" lIns="90000" spcFirstLastPara="1" rIns="90000" wrap="square" tIns="16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2738520" y="1200240"/>
              <a:ext cx="171360" cy="257760"/>
            </a:xfrm>
            <a:custGeom>
              <a:rect b="b" l="l" r="r" t="t"/>
              <a:pathLst>
                <a:path extrusionOk="0" h="716" w="476">
                  <a:moveTo>
                    <a:pt x="305" y="171"/>
                  </a:moveTo>
                  <a:lnTo>
                    <a:pt x="305" y="53"/>
                  </a:lnTo>
                  <a:lnTo>
                    <a:pt x="423" y="171"/>
                  </a:lnTo>
                  <a:lnTo>
                    <a:pt x="305" y="171"/>
                  </a:lnTo>
                  <a:moveTo>
                    <a:pt x="476" y="700"/>
                  </a:moveTo>
                  <a:lnTo>
                    <a:pt x="476" y="187"/>
                  </a:lnTo>
                  <a:cubicBezTo>
                    <a:pt x="476" y="186"/>
                    <a:pt x="476" y="186"/>
                    <a:pt x="476" y="186"/>
                  </a:cubicBezTo>
                  <a:lnTo>
                    <a:pt x="476" y="186"/>
                  </a:lnTo>
                  <a:cubicBezTo>
                    <a:pt x="476" y="185"/>
                    <a:pt x="476" y="184"/>
                    <a:pt x="476" y="184"/>
                  </a:cubicBezTo>
                  <a:lnTo>
                    <a:pt x="476" y="183"/>
                  </a:lnTo>
                  <a:lnTo>
                    <a:pt x="475" y="182"/>
                  </a:lnTo>
                  <a:cubicBezTo>
                    <a:pt x="475" y="181"/>
                    <a:pt x="475" y="181"/>
                    <a:pt x="475" y="181"/>
                  </a:cubicBezTo>
                  <a:cubicBezTo>
                    <a:pt x="475" y="181"/>
                    <a:pt x="475" y="180"/>
                    <a:pt x="474" y="179"/>
                  </a:cubicBezTo>
                  <a:lnTo>
                    <a:pt x="474" y="179"/>
                  </a:lnTo>
                  <a:cubicBezTo>
                    <a:pt x="474" y="179"/>
                    <a:pt x="474" y="178"/>
                    <a:pt x="473" y="178"/>
                  </a:cubicBezTo>
                  <a:cubicBezTo>
                    <a:pt x="473" y="177"/>
                    <a:pt x="473" y="177"/>
                    <a:pt x="473" y="177"/>
                  </a:cubicBezTo>
                  <a:lnTo>
                    <a:pt x="472" y="176"/>
                  </a:lnTo>
                  <a:lnTo>
                    <a:pt x="300" y="4"/>
                  </a:lnTo>
                  <a:lnTo>
                    <a:pt x="299" y="3"/>
                  </a:lnTo>
                  <a:lnTo>
                    <a:pt x="298" y="3"/>
                  </a:lnTo>
                  <a:cubicBezTo>
                    <a:pt x="298" y="2"/>
                    <a:pt x="297" y="2"/>
                    <a:pt x="297" y="2"/>
                  </a:cubicBezTo>
                  <a:lnTo>
                    <a:pt x="296" y="2"/>
                  </a:lnTo>
                  <a:cubicBezTo>
                    <a:pt x="296" y="1"/>
                    <a:pt x="295" y="1"/>
                    <a:pt x="295" y="1"/>
                  </a:cubicBezTo>
                  <a:lnTo>
                    <a:pt x="294" y="1"/>
                  </a:lnTo>
                  <a:cubicBezTo>
                    <a:pt x="294" y="0"/>
                    <a:pt x="293" y="0"/>
                    <a:pt x="292" y="0"/>
                  </a:cubicBezTo>
                  <a:lnTo>
                    <a:pt x="292" y="0"/>
                  </a:lnTo>
                  <a:cubicBezTo>
                    <a:pt x="292" y="0"/>
                    <a:pt x="291" y="0"/>
                    <a:pt x="290" y="0"/>
                  </a:cubicBezTo>
                  <a:lnTo>
                    <a:pt x="290" y="0"/>
                  </a:lnTo>
                  <a:lnTo>
                    <a:pt x="289" y="0"/>
                  </a:lnTo>
                  <a:lnTo>
                    <a:pt x="149" y="0"/>
                  </a:lnTo>
                  <a:cubicBezTo>
                    <a:pt x="141" y="0"/>
                    <a:pt x="134" y="7"/>
                    <a:pt x="134" y="15"/>
                  </a:cubicBezTo>
                  <a:cubicBezTo>
                    <a:pt x="134" y="24"/>
                    <a:pt x="141" y="31"/>
                    <a:pt x="149" y="31"/>
                  </a:cubicBezTo>
                  <a:lnTo>
                    <a:pt x="274" y="31"/>
                  </a:lnTo>
                  <a:lnTo>
                    <a:pt x="274" y="187"/>
                  </a:lnTo>
                  <a:cubicBezTo>
                    <a:pt x="274" y="195"/>
                    <a:pt x="281" y="202"/>
                    <a:pt x="289" y="202"/>
                  </a:cubicBezTo>
                  <a:lnTo>
                    <a:pt x="445" y="202"/>
                  </a:lnTo>
                  <a:lnTo>
                    <a:pt x="445" y="685"/>
                  </a:lnTo>
                  <a:lnTo>
                    <a:pt x="31" y="685"/>
                  </a:lnTo>
                  <a:lnTo>
                    <a:pt x="31" y="31"/>
                  </a:lnTo>
                  <a:lnTo>
                    <a:pt x="87" y="31"/>
                  </a:lnTo>
                  <a:cubicBezTo>
                    <a:pt x="96" y="31"/>
                    <a:pt x="103" y="24"/>
                    <a:pt x="103" y="15"/>
                  </a:cubicBezTo>
                  <a:cubicBezTo>
                    <a:pt x="103" y="7"/>
                    <a:pt x="96" y="0"/>
                    <a:pt x="87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lnTo>
                    <a:pt x="0" y="700"/>
                  </a:lnTo>
                  <a:cubicBezTo>
                    <a:pt x="0" y="709"/>
                    <a:pt x="7" y="716"/>
                    <a:pt x="15" y="716"/>
                  </a:cubicBezTo>
                  <a:lnTo>
                    <a:pt x="461" y="716"/>
                  </a:lnTo>
                  <a:cubicBezTo>
                    <a:pt x="469" y="716"/>
                    <a:pt x="476" y="709"/>
                    <a:pt x="476" y="70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2763000" y="1224720"/>
              <a:ext cx="36000" cy="36000"/>
            </a:xfrm>
            <a:custGeom>
              <a:rect b="b" l="l" r="r" t="t"/>
              <a:pathLst>
                <a:path extrusionOk="0" h="100" w="100">
                  <a:moveTo>
                    <a:pt x="69" y="69"/>
                  </a:moveTo>
                  <a:lnTo>
                    <a:pt x="31" y="69"/>
                  </a:lnTo>
                  <a:lnTo>
                    <a:pt x="31" y="31"/>
                  </a:lnTo>
                  <a:lnTo>
                    <a:pt x="69" y="31"/>
                  </a:lnTo>
                  <a:lnTo>
                    <a:pt x="69" y="69"/>
                  </a:lnTo>
                  <a:moveTo>
                    <a:pt x="84" y="0"/>
                  </a:moveTo>
                  <a:lnTo>
                    <a:pt x="16" y="0"/>
                  </a:lnTo>
                  <a:cubicBezTo>
                    <a:pt x="7" y="0"/>
                    <a:pt x="0" y="7"/>
                    <a:pt x="0" y="16"/>
                  </a:cubicBezTo>
                  <a:lnTo>
                    <a:pt x="0" y="84"/>
                  </a:lnTo>
                  <a:cubicBezTo>
                    <a:pt x="0" y="93"/>
                    <a:pt x="7" y="100"/>
                    <a:pt x="16" y="100"/>
                  </a:cubicBezTo>
                  <a:lnTo>
                    <a:pt x="84" y="100"/>
                  </a:lnTo>
                  <a:cubicBezTo>
                    <a:pt x="93" y="100"/>
                    <a:pt x="100" y="93"/>
                    <a:pt x="100" y="84"/>
                  </a:cubicBezTo>
                  <a:lnTo>
                    <a:pt x="100" y="16"/>
                  </a:lnTo>
                  <a:cubicBezTo>
                    <a:pt x="100" y="7"/>
                    <a:pt x="93" y="0"/>
                    <a:pt x="84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2763000" y="1286640"/>
              <a:ext cx="122400" cy="35640"/>
            </a:xfrm>
            <a:custGeom>
              <a:rect b="b" l="l" r="r" t="t"/>
              <a:pathLst>
                <a:path extrusionOk="0" h="99" w="340">
                  <a:moveTo>
                    <a:pt x="309" y="68"/>
                  </a:moveTo>
                  <a:lnTo>
                    <a:pt x="31" y="68"/>
                  </a:lnTo>
                  <a:lnTo>
                    <a:pt x="31" y="31"/>
                  </a:lnTo>
                  <a:lnTo>
                    <a:pt x="309" y="31"/>
                  </a:lnTo>
                  <a:lnTo>
                    <a:pt x="309" y="68"/>
                  </a:lnTo>
                  <a:moveTo>
                    <a:pt x="340" y="15"/>
                  </a:moveTo>
                  <a:cubicBezTo>
                    <a:pt x="340" y="6"/>
                    <a:pt x="333" y="0"/>
                    <a:pt x="324" y="0"/>
                  </a:cubicBezTo>
                  <a:lnTo>
                    <a:pt x="16" y="0"/>
                  </a:lnTo>
                  <a:cubicBezTo>
                    <a:pt x="7" y="0"/>
                    <a:pt x="0" y="6"/>
                    <a:pt x="0" y="15"/>
                  </a:cubicBezTo>
                  <a:lnTo>
                    <a:pt x="0" y="84"/>
                  </a:lnTo>
                  <a:cubicBezTo>
                    <a:pt x="0" y="92"/>
                    <a:pt x="7" y="99"/>
                    <a:pt x="16" y="99"/>
                  </a:cubicBezTo>
                  <a:lnTo>
                    <a:pt x="324" y="99"/>
                  </a:lnTo>
                  <a:cubicBezTo>
                    <a:pt x="333" y="99"/>
                    <a:pt x="340" y="92"/>
                    <a:pt x="340" y="84"/>
                  </a:cubicBezTo>
                  <a:lnTo>
                    <a:pt x="340" y="15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2763000" y="1335960"/>
              <a:ext cx="122400" cy="35640"/>
            </a:xfrm>
            <a:custGeom>
              <a:rect b="b" l="l" r="r" t="t"/>
              <a:pathLst>
                <a:path extrusionOk="0" h="99" w="340">
                  <a:moveTo>
                    <a:pt x="309" y="68"/>
                  </a:moveTo>
                  <a:lnTo>
                    <a:pt x="31" y="68"/>
                  </a:lnTo>
                  <a:lnTo>
                    <a:pt x="31" y="31"/>
                  </a:lnTo>
                  <a:lnTo>
                    <a:pt x="309" y="31"/>
                  </a:lnTo>
                  <a:lnTo>
                    <a:pt x="309" y="68"/>
                  </a:lnTo>
                  <a:moveTo>
                    <a:pt x="340" y="84"/>
                  </a:moveTo>
                  <a:lnTo>
                    <a:pt x="340" y="15"/>
                  </a:lnTo>
                  <a:cubicBezTo>
                    <a:pt x="340" y="6"/>
                    <a:pt x="333" y="0"/>
                    <a:pt x="324" y="0"/>
                  </a:cubicBezTo>
                  <a:lnTo>
                    <a:pt x="16" y="0"/>
                  </a:lnTo>
                  <a:cubicBezTo>
                    <a:pt x="7" y="0"/>
                    <a:pt x="0" y="6"/>
                    <a:pt x="0" y="15"/>
                  </a:cubicBezTo>
                  <a:lnTo>
                    <a:pt x="0" y="84"/>
                  </a:lnTo>
                  <a:cubicBezTo>
                    <a:pt x="0" y="92"/>
                    <a:pt x="7" y="99"/>
                    <a:pt x="16" y="99"/>
                  </a:cubicBezTo>
                  <a:lnTo>
                    <a:pt x="324" y="99"/>
                  </a:lnTo>
                  <a:cubicBezTo>
                    <a:pt x="333" y="99"/>
                    <a:pt x="340" y="92"/>
                    <a:pt x="340" y="84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2763000" y="1385280"/>
              <a:ext cx="60480" cy="35640"/>
            </a:xfrm>
            <a:custGeom>
              <a:rect b="b" l="l" r="r" t="t"/>
              <a:pathLst>
                <a:path extrusionOk="0" h="99" w="168">
                  <a:moveTo>
                    <a:pt x="137" y="68"/>
                  </a:moveTo>
                  <a:lnTo>
                    <a:pt x="31" y="68"/>
                  </a:lnTo>
                  <a:lnTo>
                    <a:pt x="31" y="31"/>
                  </a:lnTo>
                  <a:lnTo>
                    <a:pt x="137" y="31"/>
                  </a:lnTo>
                  <a:lnTo>
                    <a:pt x="137" y="68"/>
                  </a:lnTo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lnTo>
                    <a:pt x="0" y="84"/>
                  </a:lnTo>
                  <a:cubicBezTo>
                    <a:pt x="0" y="92"/>
                    <a:pt x="7" y="99"/>
                    <a:pt x="16" y="99"/>
                  </a:cubicBezTo>
                  <a:lnTo>
                    <a:pt x="153" y="99"/>
                  </a:lnTo>
                  <a:cubicBezTo>
                    <a:pt x="161" y="99"/>
                    <a:pt x="168" y="92"/>
                    <a:pt x="168" y="84"/>
                  </a:cubicBezTo>
                  <a:lnTo>
                    <a:pt x="168" y="15"/>
                  </a:lnTo>
                  <a:cubicBezTo>
                    <a:pt x="168" y="7"/>
                    <a:pt x="161" y="0"/>
                    <a:pt x="153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2818440" y="1138680"/>
              <a:ext cx="208440" cy="47880"/>
            </a:xfrm>
            <a:custGeom>
              <a:rect b="b" l="l" r="r" t="t"/>
              <a:pathLst>
                <a:path extrusionOk="0" h="133" w="579">
                  <a:moveTo>
                    <a:pt x="16" y="133"/>
                  </a:moveTo>
                  <a:cubicBezTo>
                    <a:pt x="25" y="133"/>
                    <a:pt x="31" y="126"/>
                    <a:pt x="31" y="118"/>
                  </a:cubicBezTo>
                  <a:lnTo>
                    <a:pt x="31" y="31"/>
                  </a:lnTo>
                  <a:lnTo>
                    <a:pt x="513" y="31"/>
                  </a:lnTo>
                  <a:lnTo>
                    <a:pt x="513" y="80"/>
                  </a:lnTo>
                  <a:lnTo>
                    <a:pt x="506" y="73"/>
                  </a:lnTo>
                  <a:cubicBezTo>
                    <a:pt x="500" y="66"/>
                    <a:pt x="491" y="66"/>
                    <a:pt x="485" y="73"/>
                  </a:cubicBezTo>
                  <a:cubicBezTo>
                    <a:pt x="478" y="79"/>
                    <a:pt x="478" y="88"/>
                    <a:pt x="485" y="94"/>
                  </a:cubicBezTo>
                  <a:lnTo>
                    <a:pt x="518" y="129"/>
                  </a:lnTo>
                  <a:cubicBezTo>
                    <a:pt x="518" y="129"/>
                    <a:pt x="519" y="129"/>
                    <a:pt x="519" y="130"/>
                  </a:cubicBezTo>
                  <a:lnTo>
                    <a:pt x="519" y="130"/>
                  </a:lnTo>
                  <a:cubicBezTo>
                    <a:pt x="519" y="130"/>
                    <a:pt x="520" y="130"/>
                    <a:pt x="520" y="131"/>
                  </a:cubicBezTo>
                  <a:lnTo>
                    <a:pt x="520" y="131"/>
                  </a:lnTo>
                  <a:cubicBezTo>
                    <a:pt x="521" y="131"/>
                    <a:pt x="521" y="131"/>
                    <a:pt x="521" y="131"/>
                  </a:cubicBezTo>
                  <a:lnTo>
                    <a:pt x="522" y="131"/>
                  </a:lnTo>
                  <a:cubicBezTo>
                    <a:pt x="522" y="132"/>
                    <a:pt x="522" y="132"/>
                    <a:pt x="523" y="132"/>
                  </a:cubicBezTo>
                  <a:lnTo>
                    <a:pt x="523" y="132"/>
                  </a:lnTo>
                  <a:cubicBezTo>
                    <a:pt x="523" y="132"/>
                    <a:pt x="524" y="132"/>
                    <a:pt x="524" y="133"/>
                  </a:cubicBezTo>
                  <a:lnTo>
                    <a:pt x="524" y="133"/>
                  </a:lnTo>
                  <a:cubicBezTo>
                    <a:pt x="525" y="133"/>
                    <a:pt x="525" y="133"/>
                    <a:pt x="526" y="133"/>
                  </a:cubicBezTo>
                  <a:lnTo>
                    <a:pt x="526" y="133"/>
                  </a:lnTo>
                  <a:lnTo>
                    <a:pt x="527" y="133"/>
                  </a:lnTo>
                  <a:cubicBezTo>
                    <a:pt x="528" y="133"/>
                    <a:pt x="528" y="133"/>
                    <a:pt x="529" y="133"/>
                  </a:cubicBezTo>
                  <a:lnTo>
                    <a:pt x="529" y="133"/>
                  </a:lnTo>
                  <a:lnTo>
                    <a:pt x="530" y="133"/>
                  </a:lnTo>
                  <a:cubicBezTo>
                    <a:pt x="531" y="133"/>
                    <a:pt x="531" y="133"/>
                    <a:pt x="531" y="133"/>
                  </a:cubicBezTo>
                  <a:cubicBezTo>
                    <a:pt x="532" y="133"/>
                    <a:pt x="532" y="133"/>
                    <a:pt x="532" y="133"/>
                  </a:cubicBezTo>
                  <a:lnTo>
                    <a:pt x="533" y="133"/>
                  </a:lnTo>
                  <a:lnTo>
                    <a:pt x="533" y="133"/>
                  </a:lnTo>
                  <a:cubicBezTo>
                    <a:pt x="534" y="132"/>
                    <a:pt x="534" y="132"/>
                    <a:pt x="534" y="132"/>
                  </a:cubicBezTo>
                  <a:cubicBezTo>
                    <a:pt x="535" y="132"/>
                    <a:pt x="535" y="132"/>
                    <a:pt x="535" y="132"/>
                  </a:cubicBezTo>
                  <a:lnTo>
                    <a:pt x="536" y="132"/>
                  </a:lnTo>
                  <a:lnTo>
                    <a:pt x="536" y="131"/>
                  </a:lnTo>
                  <a:lnTo>
                    <a:pt x="537" y="131"/>
                  </a:lnTo>
                  <a:lnTo>
                    <a:pt x="537" y="131"/>
                  </a:lnTo>
                  <a:cubicBezTo>
                    <a:pt x="538" y="130"/>
                    <a:pt x="538" y="130"/>
                    <a:pt x="538" y="130"/>
                  </a:cubicBezTo>
                  <a:lnTo>
                    <a:pt x="539" y="130"/>
                  </a:lnTo>
                  <a:lnTo>
                    <a:pt x="539" y="129"/>
                  </a:lnTo>
                  <a:lnTo>
                    <a:pt x="540" y="129"/>
                  </a:lnTo>
                  <a:lnTo>
                    <a:pt x="574" y="94"/>
                  </a:lnTo>
                  <a:cubicBezTo>
                    <a:pt x="580" y="88"/>
                    <a:pt x="580" y="79"/>
                    <a:pt x="574" y="73"/>
                  </a:cubicBezTo>
                  <a:cubicBezTo>
                    <a:pt x="568" y="66"/>
                    <a:pt x="558" y="66"/>
                    <a:pt x="552" y="73"/>
                  </a:cubicBezTo>
                  <a:lnTo>
                    <a:pt x="544" y="80"/>
                  </a:lnTo>
                  <a:lnTo>
                    <a:pt x="544" y="15"/>
                  </a:lnTo>
                  <a:cubicBezTo>
                    <a:pt x="544" y="6"/>
                    <a:pt x="537" y="0"/>
                    <a:pt x="529" y="0"/>
                  </a:cubicBezTo>
                  <a:lnTo>
                    <a:pt x="16" y="0"/>
                  </a:lnTo>
                  <a:cubicBezTo>
                    <a:pt x="7" y="0"/>
                    <a:pt x="0" y="6"/>
                    <a:pt x="0" y="15"/>
                  </a:cubicBezTo>
                  <a:lnTo>
                    <a:pt x="0" y="118"/>
                  </a:lnTo>
                  <a:cubicBezTo>
                    <a:pt x="0" y="126"/>
                    <a:pt x="7" y="133"/>
                    <a:pt x="16" y="133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2875" lIns="90000" spcFirstLastPara="1" rIns="90000" wrap="square" tIns="2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2818440" y="1471320"/>
              <a:ext cx="208440" cy="48240"/>
            </a:xfrm>
            <a:custGeom>
              <a:rect b="b" l="l" r="r" t="t"/>
              <a:pathLst>
                <a:path extrusionOk="0" h="134" w="579">
                  <a:moveTo>
                    <a:pt x="563" y="0"/>
                  </a:moveTo>
                  <a:cubicBezTo>
                    <a:pt x="554" y="0"/>
                    <a:pt x="547" y="7"/>
                    <a:pt x="547" y="16"/>
                  </a:cubicBezTo>
                  <a:lnTo>
                    <a:pt x="547" y="103"/>
                  </a:lnTo>
                  <a:lnTo>
                    <a:pt x="66" y="103"/>
                  </a:lnTo>
                  <a:lnTo>
                    <a:pt x="66" y="53"/>
                  </a:lnTo>
                  <a:lnTo>
                    <a:pt x="73" y="61"/>
                  </a:lnTo>
                  <a:cubicBezTo>
                    <a:pt x="77" y="64"/>
                    <a:pt x="81" y="66"/>
                    <a:pt x="84" y="66"/>
                  </a:cubicBezTo>
                  <a:cubicBezTo>
                    <a:pt x="88" y="66"/>
                    <a:pt x="92" y="64"/>
                    <a:pt x="95" y="61"/>
                  </a:cubicBezTo>
                  <a:cubicBezTo>
                    <a:pt x="101" y="55"/>
                    <a:pt x="101" y="45"/>
                    <a:pt x="95" y="39"/>
                  </a:cubicBezTo>
                  <a:lnTo>
                    <a:pt x="61" y="5"/>
                  </a:lnTo>
                  <a:lnTo>
                    <a:pt x="60" y="4"/>
                  </a:lnTo>
                  <a:lnTo>
                    <a:pt x="60" y="4"/>
                  </a:lnTo>
                  <a:cubicBezTo>
                    <a:pt x="60" y="3"/>
                    <a:pt x="59" y="3"/>
                    <a:pt x="59" y="3"/>
                  </a:cubicBezTo>
                  <a:lnTo>
                    <a:pt x="59" y="3"/>
                  </a:ln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7" y="2"/>
                    <a:pt x="57" y="2"/>
                  </a:cubicBezTo>
                  <a:lnTo>
                    <a:pt x="56" y="2"/>
                  </a:lnTo>
                  <a:lnTo>
                    <a:pt x="56" y="2"/>
                  </a:lnTo>
                  <a:cubicBezTo>
                    <a:pt x="56" y="1"/>
                    <a:pt x="55" y="1"/>
                    <a:pt x="55" y="1"/>
                  </a:cubicBezTo>
                  <a:lnTo>
                    <a:pt x="55" y="1"/>
                  </a:lnTo>
                  <a:cubicBezTo>
                    <a:pt x="54" y="1"/>
                    <a:pt x="54" y="1"/>
                    <a:pt x="53" y="1"/>
                  </a:cubicBezTo>
                  <a:lnTo>
                    <a:pt x="53" y="1"/>
                  </a:lnTo>
                  <a:lnTo>
                    <a:pt x="52" y="0"/>
                  </a:lnTo>
                  <a:cubicBezTo>
                    <a:pt x="51" y="0"/>
                    <a:pt x="51" y="0"/>
                    <a:pt x="50" y="0"/>
                  </a:cubicBezTo>
                  <a:lnTo>
                    <a:pt x="50" y="0"/>
                  </a:lnTo>
                  <a:lnTo>
                    <a:pt x="49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7" y="1"/>
                    <a:pt x="47" y="1"/>
                    <a:pt x="47" y="1"/>
                  </a:cubicBezTo>
                  <a:lnTo>
                    <a:pt x="46" y="1"/>
                  </a:lnTo>
                  <a:lnTo>
                    <a:pt x="46" y="1"/>
                  </a:lnTo>
                  <a:cubicBezTo>
                    <a:pt x="45" y="1"/>
                    <a:pt x="45" y="1"/>
                    <a:pt x="44" y="1"/>
                  </a:cubicBezTo>
                  <a:lnTo>
                    <a:pt x="44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ubicBezTo>
                    <a:pt x="41" y="3"/>
                    <a:pt x="41" y="3"/>
                    <a:pt x="41" y="3"/>
                  </a:cubicBezTo>
                  <a:cubicBezTo>
                    <a:pt x="41" y="4"/>
                    <a:pt x="41" y="4"/>
                    <a:pt x="40" y="4"/>
                  </a:cubicBezTo>
                  <a:lnTo>
                    <a:pt x="40" y="4"/>
                  </a:lnTo>
                  <a:cubicBezTo>
                    <a:pt x="40" y="5"/>
                    <a:pt x="39" y="5"/>
                    <a:pt x="39" y="5"/>
                  </a:cubicBezTo>
                  <a:lnTo>
                    <a:pt x="5" y="39"/>
                  </a:lnTo>
                  <a:cubicBezTo>
                    <a:pt x="-1" y="45"/>
                    <a:pt x="-1" y="55"/>
                    <a:pt x="5" y="61"/>
                  </a:cubicBezTo>
                  <a:cubicBezTo>
                    <a:pt x="11" y="67"/>
                    <a:pt x="21" y="67"/>
                    <a:pt x="27" y="61"/>
                  </a:cubicBezTo>
                  <a:lnTo>
                    <a:pt x="35" y="53"/>
                  </a:lnTo>
                  <a:lnTo>
                    <a:pt x="35" y="119"/>
                  </a:lnTo>
                  <a:cubicBezTo>
                    <a:pt x="35" y="127"/>
                    <a:pt x="42" y="134"/>
                    <a:pt x="50" y="134"/>
                  </a:cubicBezTo>
                  <a:lnTo>
                    <a:pt x="563" y="134"/>
                  </a:lnTo>
                  <a:cubicBezTo>
                    <a:pt x="572" y="134"/>
                    <a:pt x="579" y="127"/>
                    <a:pt x="579" y="119"/>
                  </a:cubicBezTo>
                  <a:lnTo>
                    <a:pt x="579" y="16"/>
                  </a:lnTo>
                  <a:cubicBezTo>
                    <a:pt x="579" y="7"/>
                    <a:pt x="572" y="0"/>
                    <a:pt x="563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3225" lIns="90000" spcFirstLastPara="1" rIns="90000" wrap="square" tIns="32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2923560" y="1200240"/>
              <a:ext cx="171000" cy="257760"/>
            </a:xfrm>
            <a:custGeom>
              <a:rect b="b" l="l" r="r" t="t"/>
              <a:pathLst>
                <a:path extrusionOk="0" h="716" w="475">
                  <a:moveTo>
                    <a:pt x="31" y="685"/>
                  </a:moveTo>
                  <a:lnTo>
                    <a:pt x="31" y="31"/>
                  </a:lnTo>
                  <a:lnTo>
                    <a:pt x="273" y="31"/>
                  </a:lnTo>
                  <a:lnTo>
                    <a:pt x="273" y="187"/>
                  </a:lnTo>
                  <a:cubicBezTo>
                    <a:pt x="273" y="195"/>
                    <a:pt x="280" y="202"/>
                    <a:pt x="288" y="202"/>
                  </a:cubicBezTo>
                  <a:lnTo>
                    <a:pt x="444" y="202"/>
                  </a:lnTo>
                  <a:lnTo>
                    <a:pt x="444" y="685"/>
                  </a:lnTo>
                  <a:lnTo>
                    <a:pt x="31" y="685"/>
                  </a:lnTo>
                  <a:moveTo>
                    <a:pt x="304" y="53"/>
                  </a:moveTo>
                  <a:lnTo>
                    <a:pt x="422" y="171"/>
                  </a:lnTo>
                  <a:lnTo>
                    <a:pt x="304" y="171"/>
                  </a:lnTo>
                  <a:lnTo>
                    <a:pt x="304" y="53"/>
                  </a:lnTo>
                  <a:moveTo>
                    <a:pt x="475" y="186"/>
                  </a:moveTo>
                  <a:lnTo>
                    <a:pt x="475" y="185"/>
                  </a:lnTo>
                  <a:lnTo>
                    <a:pt x="475" y="184"/>
                  </a:lnTo>
                  <a:lnTo>
                    <a:pt x="475" y="184"/>
                  </a:lnTo>
                  <a:cubicBezTo>
                    <a:pt x="474" y="183"/>
                    <a:pt x="474" y="182"/>
                    <a:pt x="474" y="182"/>
                  </a:cubicBezTo>
                  <a:cubicBezTo>
                    <a:pt x="474" y="181"/>
                    <a:pt x="474" y="181"/>
                    <a:pt x="474" y="181"/>
                  </a:cubicBezTo>
                  <a:cubicBezTo>
                    <a:pt x="474" y="181"/>
                    <a:pt x="473" y="180"/>
                    <a:pt x="473" y="179"/>
                  </a:cubicBezTo>
                  <a:lnTo>
                    <a:pt x="473" y="179"/>
                  </a:lnTo>
                  <a:lnTo>
                    <a:pt x="472" y="178"/>
                  </a:lnTo>
                  <a:cubicBezTo>
                    <a:pt x="472" y="177"/>
                    <a:pt x="472" y="177"/>
                    <a:pt x="472" y="177"/>
                  </a:cubicBezTo>
                  <a:cubicBezTo>
                    <a:pt x="471" y="177"/>
                    <a:pt x="471" y="176"/>
                    <a:pt x="470" y="176"/>
                  </a:cubicBezTo>
                  <a:lnTo>
                    <a:pt x="470" y="176"/>
                  </a:lnTo>
                  <a:lnTo>
                    <a:pt x="299" y="4"/>
                  </a:lnTo>
                  <a:lnTo>
                    <a:pt x="299" y="4"/>
                  </a:lnTo>
                  <a:lnTo>
                    <a:pt x="298" y="3"/>
                  </a:lnTo>
                  <a:cubicBezTo>
                    <a:pt x="297" y="3"/>
                    <a:pt x="297" y="3"/>
                    <a:pt x="297" y="3"/>
                  </a:cubicBezTo>
                  <a:cubicBezTo>
                    <a:pt x="297" y="2"/>
                    <a:pt x="296" y="2"/>
                    <a:pt x="295" y="2"/>
                  </a:cubicBezTo>
                  <a:lnTo>
                    <a:pt x="295" y="2"/>
                  </a:lnTo>
                  <a:cubicBezTo>
                    <a:pt x="295" y="1"/>
                    <a:pt x="294" y="1"/>
                    <a:pt x="294" y="1"/>
                  </a:cubicBezTo>
                  <a:cubicBezTo>
                    <a:pt x="293" y="1"/>
                    <a:pt x="293" y="1"/>
                    <a:pt x="293" y="1"/>
                  </a:cubicBezTo>
                  <a:cubicBezTo>
                    <a:pt x="293" y="0"/>
                    <a:pt x="292" y="0"/>
                    <a:pt x="291" y="0"/>
                  </a:cubicBezTo>
                  <a:lnTo>
                    <a:pt x="291" y="0"/>
                  </a:lnTo>
                  <a:cubicBezTo>
                    <a:pt x="290" y="0"/>
                    <a:pt x="290" y="0"/>
                    <a:pt x="289" y="0"/>
                  </a:cubicBezTo>
                  <a:lnTo>
                    <a:pt x="289" y="0"/>
                  </a:lnTo>
                  <a:cubicBezTo>
                    <a:pt x="288" y="0"/>
                    <a:pt x="288" y="0"/>
                    <a:pt x="288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lnTo>
                    <a:pt x="0" y="700"/>
                  </a:lnTo>
                  <a:cubicBezTo>
                    <a:pt x="0" y="709"/>
                    <a:pt x="7" y="716"/>
                    <a:pt x="15" y="716"/>
                  </a:cubicBezTo>
                  <a:lnTo>
                    <a:pt x="459" y="716"/>
                  </a:lnTo>
                  <a:cubicBezTo>
                    <a:pt x="468" y="716"/>
                    <a:pt x="475" y="709"/>
                    <a:pt x="475" y="700"/>
                  </a:cubicBezTo>
                  <a:lnTo>
                    <a:pt x="475" y="187"/>
                  </a:lnTo>
                  <a:cubicBezTo>
                    <a:pt x="475" y="186"/>
                    <a:pt x="475" y="186"/>
                    <a:pt x="475" y="186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2948040" y="1224720"/>
              <a:ext cx="36000" cy="36000"/>
            </a:xfrm>
            <a:custGeom>
              <a:rect b="b" l="l" r="r" t="t"/>
              <a:pathLst>
                <a:path extrusionOk="0" h="100" w="100">
                  <a:moveTo>
                    <a:pt x="31" y="31"/>
                  </a:moveTo>
                  <a:lnTo>
                    <a:pt x="69" y="31"/>
                  </a:lnTo>
                  <a:lnTo>
                    <a:pt x="69" y="69"/>
                  </a:lnTo>
                  <a:lnTo>
                    <a:pt x="31" y="69"/>
                  </a:lnTo>
                  <a:lnTo>
                    <a:pt x="31" y="31"/>
                  </a:lnTo>
                  <a:moveTo>
                    <a:pt x="16" y="100"/>
                  </a:moveTo>
                  <a:lnTo>
                    <a:pt x="84" y="100"/>
                  </a:lnTo>
                  <a:cubicBezTo>
                    <a:pt x="93" y="100"/>
                    <a:pt x="100" y="93"/>
                    <a:pt x="100" y="84"/>
                  </a:cubicBezTo>
                  <a:lnTo>
                    <a:pt x="100" y="16"/>
                  </a:lnTo>
                  <a:cubicBezTo>
                    <a:pt x="100" y="7"/>
                    <a:pt x="93" y="0"/>
                    <a:pt x="84" y="0"/>
                  </a:cubicBezTo>
                  <a:lnTo>
                    <a:pt x="16" y="0"/>
                  </a:lnTo>
                  <a:cubicBezTo>
                    <a:pt x="7" y="0"/>
                    <a:pt x="0" y="7"/>
                    <a:pt x="0" y="16"/>
                  </a:cubicBezTo>
                  <a:lnTo>
                    <a:pt x="0" y="84"/>
                  </a:lnTo>
                  <a:cubicBezTo>
                    <a:pt x="0" y="93"/>
                    <a:pt x="7" y="100"/>
                    <a:pt x="16" y="10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2948040" y="1286640"/>
              <a:ext cx="121680" cy="35640"/>
            </a:xfrm>
            <a:custGeom>
              <a:rect b="b" l="l" r="r" t="t"/>
              <a:pathLst>
                <a:path extrusionOk="0" h="99" w="338">
                  <a:moveTo>
                    <a:pt x="307" y="68"/>
                  </a:moveTo>
                  <a:lnTo>
                    <a:pt x="31" y="68"/>
                  </a:lnTo>
                  <a:lnTo>
                    <a:pt x="31" y="31"/>
                  </a:lnTo>
                  <a:lnTo>
                    <a:pt x="307" y="31"/>
                  </a:lnTo>
                  <a:lnTo>
                    <a:pt x="307" y="68"/>
                  </a:lnTo>
                  <a:moveTo>
                    <a:pt x="323" y="0"/>
                  </a:moveTo>
                  <a:lnTo>
                    <a:pt x="16" y="0"/>
                  </a:lnTo>
                  <a:cubicBezTo>
                    <a:pt x="7" y="0"/>
                    <a:pt x="0" y="6"/>
                    <a:pt x="0" y="15"/>
                  </a:cubicBezTo>
                  <a:lnTo>
                    <a:pt x="0" y="84"/>
                  </a:lnTo>
                  <a:cubicBezTo>
                    <a:pt x="0" y="92"/>
                    <a:pt x="7" y="99"/>
                    <a:pt x="16" y="99"/>
                  </a:cubicBezTo>
                  <a:lnTo>
                    <a:pt x="323" y="99"/>
                  </a:lnTo>
                  <a:cubicBezTo>
                    <a:pt x="331" y="99"/>
                    <a:pt x="338" y="92"/>
                    <a:pt x="338" y="84"/>
                  </a:cubicBezTo>
                  <a:lnTo>
                    <a:pt x="338" y="15"/>
                  </a:lnTo>
                  <a:cubicBezTo>
                    <a:pt x="338" y="6"/>
                    <a:pt x="331" y="0"/>
                    <a:pt x="323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2948040" y="1335960"/>
              <a:ext cx="121680" cy="35640"/>
            </a:xfrm>
            <a:custGeom>
              <a:rect b="b" l="l" r="r" t="t"/>
              <a:pathLst>
                <a:path extrusionOk="0" h="99" w="338">
                  <a:moveTo>
                    <a:pt x="307" y="68"/>
                  </a:moveTo>
                  <a:lnTo>
                    <a:pt x="31" y="68"/>
                  </a:lnTo>
                  <a:lnTo>
                    <a:pt x="31" y="31"/>
                  </a:lnTo>
                  <a:lnTo>
                    <a:pt x="307" y="31"/>
                  </a:lnTo>
                  <a:lnTo>
                    <a:pt x="307" y="68"/>
                  </a:lnTo>
                  <a:moveTo>
                    <a:pt x="323" y="0"/>
                  </a:moveTo>
                  <a:lnTo>
                    <a:pt x="16" y="0"/>
                  </a:lnTo>
                  <a:cubicBezTo>
                    <a:pt x="7" y="0"/>
                    <a:pt x="0" y="6"/>
                    <a:pt x="0" y="15"/>
                  </a:cubicBezTo>
                  <a:lnTo>
                    <a:pt x="0" y="84"/>
                  </a:lnTo>
                  <a:cubicBezTo>
                    <a:pt x="0" y="92"/>
                    <a:pt x="7" y="99"/>
                    <a:pt x="16" y="99"/>
                  </a:cubicBezTo>
                  <a:lnTo>
                    <a:pt x="323" y="99"/>
                  </a:lnTo>
                  <a:cubicBezTo>
                    <a:pt x="331" y="99"/>
                    <a:pt x="338" y="92"/>
                    <a:pt x="338" y="84"/>
                  </a:cubicBezTo>
                  <a:lnTo>
                    <a:pt x="338" y="15"/>
                  </a:lnTo>
                  <a:cubicBezTo>
                    <a:pt x="338" y="6"/>
                    <a:pt x="331" y="0"/>
                    <a:pt x="323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2948040" y="1385280"/>
              <a:ext cx="60120" cy="35640"/>
            </a:xfrm>
            <a:custGeom>
              <a:rect b="b" l="l" r="r" t="t"/>
              <a:pathLst>
                <a:path extrusionOk="0" h="99" w="167">
                  <a:moveTo>
                    <a:pt x="137" y="68"/>
                  </a:moveTo>
                  <a:lnTo>
                    <a:pt x="31" y="68"/>
                  </a:lnTo>
                  <a:lnTo>
                    <a:pt x="31" y="31"/>
                  </a:lnTo>
                  <a:lnTo>
                    <a:pt x="137" y="31"/>
                  </a:lnTo>
                  <a:lnTo>
                    <a:pt x="137" y="68"/>
                  </a:lnTo>
                  <a:moveTo>
                    <a:pt x="153" y="0"/>
                  </a:moveTo>
                  <a:lnTo>
                    <a:pt x="16" y="0"/>
                  </a:lnTo>
                  <a:cubicBezTo>
                    <a:pt x="7" y="0"/>
                    <a:pt x="0" y="7"/>
                    <a:pt x="0" y="15"/>
                  </a:cubicBezTo>
                  <a:lnTo>
                    <a:pt x="0" y="84"/>
                  </a:lnTo>
                  <a:cubicBezTo>
                    <a:pt x="0" y="92"/>
                    <a:pt x="7" y="99"/>
                    <a:pt x="16" y="99"/>
                  </a:cubicBezTo>
                  <a:lnTo>
                    <a:pt x="153" y="99"/>
                  </a:lnTo>
                  <a:cubicBezTo>
                    <a:pt x="160" y="99"/>
                    <a:pt x="167" y="92"/>
                    <a:pt x="167" y="84"/>
                  </a:cubicBezTo>
                  <a:lnTo>
                    <a:pt x="167" y="15"/>
                  </a:lnTo>
                  <a:cubicBezTo>
                    <a:pt x="167" y="7"/>
                    <a:pt x="160" y="0"/>
                    <a:pt x="153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p31"/>
          <p:cNvGrpSpPr/>
          <p:nvPr/>
        </p:nvGrpSpPr>
        <p:grpSpPr>
          <a:xfrm>
            <a:off x="7026148" y="1514048"/>
            <a:ext cx="418703" cy="548649"/>
            <a:chOff x="5287320" y="3429000"/>
            <a:chExt cx="284040" cy="374760"/>
          </a:xfrm>
        </p:grpSpPr>
        <p:sp>
          <p:nvSpPr>
            <p:cNvPr id="922" name="Google Shape;922;p31"/>
            <p:cNvSpPr/>
            <p:nvPr/>
          </p:nvSpPr>
          <p:spPr>
            <a:xfrm>
              <a:off x="5371560" y="3434400"/>
              <a:ext cx="194400" cy="279000"/>
            </a:xfrm>
            <a:custGeom>
              <a:rect b="b" l="l" r="r" t="t"/>
              <a:pathLst>
                <a:path extrusionOk="0" h="775" w="540">
                  <a:moveTo>
                    <a:pt x="540" y="174"/>
                  </a:moveTo>
                  <a:lnTo>
                    <a:pt x="540" y="762"/>
                  </a:lnTo>
                  <a:cubicBezTo>
                    <a:pt x="540" y="769"/>
                    <a:pt x="534" y="775"/>
                    <a:pt x="528" y="775"/>
                  </a:cubicBezTo>
                  <a:lnTo>
                    <a:pt x="0" y="775"/>
                  </a:lnTo>
                  <a:lnTo>
                    <a:pt x="0" y="12"/>
                  </a:lnTo>
                  <a:cubicBezTo>
                    <a:pt x="0" y="6"/>
                    <a:pt x="6" y="0"/>
                    <a:pt x="13" y="0"/>
                  </a:cubicBezTo>
                  <a:lnTo>
                    <a:pt x="366" y="0"/>
                  </a:lnTo>
                  <a:cubicBezTo>
                    <a:pt x="370" y="0"/>
                    <a:pt x="373" y="1"/>
                    <a:pt x="375" y="4"/>
                  </a:cubicBezTo>
                  <a:lnTo>
                    <a:pt x="536" y="165"/>
                  </a:lnTo>
                  <a:cubicBezTo>
                    <a:pt x="539" y="168"/>
                    <a:pt x="540" y="171"/>
                    <a:pt x="540" y="174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5396040" y="3531600"/>
              <a:ext cx="145440" cy="24120"/>
            </a:xfrm>
            <a:custGeom>
              <a:rect b="b" l="l" r="r" t="t"/>
              <a:pathLst>
                <a:path extrusionOk="0" h="67" w="404">
                  <a:moveTo>
                    <a:pt x="392" y="67"/>
                  </a:moveTo>
                  <a:lnTo>
                    <a:pt x="12" y="67"/>
                  </a:lnTo>
                  <a:cubicBezTo>
                    <a:pt x="5" y="67"/>
                    <a:pt x="0" y="62"/>
                    <a:pt x="0" y="55"/>
                  </a:cubicBezTo>
                  <a:lnTo>
                    <a:pt x="0" y="12"/>
                  </a:lnTo>
                  <a:cubicBezTo>
                    <a:pt x="0" y="5"/>
                    <a:pt x="5" y="0"/>
                    <a:pt x="12" y="0"/>
                  </a:cubicBezTo>
                  <a:lnTo>
                    <a:pt x="392" y="0"/>
                  </a:lnTo>
                  <a:cubicBezTo>
                    <a:pt x="399" y="0"/>
                    <a:pt x="404" y="5"/>
                    <a:pt x="404" y="12"/>
                  </a:cubicBezTo>
                  <a:lnTo>
                    <a:pt x="404" y="55"/>
                  </a:lnTo>
                  <a:cubicBezTo>
                    <a:pt x="404" y="62"/>
                    <a:pt x="399" y="67"/>
                    <a:pt x="392" y="6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5396040" y="3580200"/>
              <a:ext cx="145440" cy="24120"/>
            </a:xfrm>
            <a:custGeom>
              <a:rect b="b" l="l" r="r" t="t"/>
              <a:pathLst>
                <a:path extrusionOk="0" h="67" w="404">
                  <a:moveTo>
                    <a:pt x="392" y="67"/>
                  </a:moveTo>
                  <a:lnTo>
                    <a:pt x="12" y="67"/>
                  </a:lnTo>
                  <a:cubicBezTo>
                    <a:pt x="5" y="67"/>
                    <a:pt x="0" y="62"/>
                    <a:pt x="0" y="55"/>
                  </a:cubicBezTo>
                  <a:lnTo>
                    <a:pt x="0" y="12"/>
                  </a:lnTo>
                  <a:cubicBezTo>
                    <a:pt x="0" y="5"/>
                    <a:pt x="5" y="0"/>
                    <a:pt x="12" y="0"/>
                  </a:cubicBezTo>
                  <a:lnTo>
                    <a:pt x="392" y="0"/>
                  </a:lnTo>
                  <a:cubicBezTo>
                    <a:pt x="399" y="0"/>
                    <a:pt x="404" y="5"/>
                    <a:pt x="404" y="12"/>
                  </a:cubicBezTo>
                  <a:lnTo>
                    <a:pt x="404" y="55"/>
                  </a:lnTo>
                  <a:cubicBezTo>
                    <a:pt x="404" y="62"/>
                    <a:pt x="399" y="67"/>
                    <a:pt x="392" y="6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5420160" y="3628800"/>
              <a:ext cx="97200" cy="24120"/>
            </a:xfrm>
            <a:custGeom>
              <a:rect b="b" l="l" r="r" t="t"/>
              <a:pathLst>
                <a:path extrusionOk="0" h="67" w="270">
                  <a:moveTo>
                    <a:pt x="258" y="67"/>
                  </a:moveTo>
                  <a:lnTo>
                    <a:pt x="13" y="67"/>
                  </a:lnTo>
                  <a:cubicBezTo>
                    <a:pt x="6" y="67"/>
                    <a:pt x="0" y="62"/>
                    <a:pt x="0" y="55"/>
                  </a:cubicBezTo>
                  <a:lnTo>
                    <a:pt x="0" y="12"/>
                  </a:lnTo>
                  <a:cubicBezTo>
                    <a:pt x="0" y="5"/>
                    <a:pt x="6" y="0"/>
                    <a:pt x="13" y="0"/>
                  </a:cubicBezTo>
                  <a:lnTo>
                    <a:pt x="258" y="0"/>
                  </a:lnTo>
                  <a:cubicBezTo>
                    <a:pt x="265" y="0"/>
                    <a:pt x="270" y="5"/>
                    <a:pt x="270" y="12"/>
                  </a:cubicBezTo>
                  <a:lnTo>
                    <a:pt x="270" y="55"/>
                  </a:lnTo>
                  <a:cubicBezTo>
                    <a:pt x="270" y="62"/>
                    <a:pt x="265" y="67"/>
                    <a:pt x="258" y="6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505120" y="3434760"/>
              <a:ext cx="60480" cy="60480"/>
            </a:xfrm>
            <a:custGeom>
              <a:rect b="b" l="l" r="r" t="t"/>
              <a:pathLst>
                <a:path extrusionOk="0" h="168" w="168">
                  <a:moveTo>
                    <a:pt x="165" y="164"/>
                  </a:moveTo>
                  <a:lnTo>
                    <a:pt x="4" y="3"/>
                  </a:lnTo>
                  <a:cubicBezTo>
                    <a:pt x="3" y="2"/>
                    <a:pt x="2" y="1"/>
                    <a:pt x="0" y="0"/>
                  </a:cubicBezTo>
                  <a:lnTo>
                    <a:pt x="0" y="156"/>
                  </a:lnTo>
                  <a:cubicBezTo>
                    <a:pt x="0" y="162"/>
                    <a:pt x="6" y="168"/>
                    <a:pt x="13" y="168"/>
                  </a:cubicBezTo>
                  <a:lnTo>
                    <a:pt x="168" y="168"/>
                  </a:lnTo>
                  <a:cubicBezTo>
                    <a:pt x="167" y="166"/>
                    <a:pt x="166" y="165"/>
                    <a:pt x="165" y="164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15475" lIns="90000" spcFirstLastPara="1" rIns="90000" wrap="square" tIns="15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359680" y="3719160"/>
              <a:ext cx="24120" cy="36720"/>
            </a:xfrm>
            <a:custGeom>
              <a:rect b="b" l="l" r="r" t="t"/>
              <a:pathLst>
                <a:path extrusionOk="0" h="102" w="67">
                  <a:moveTo>
                    <a:pt x="0" y="0"/>
                  </a:moveTo>
                  <a:lnTo>
                    <a:pt x="67" y="0"/>
                  </a:lnTo>
                  <a:lnTo>
                    <a:pt x="67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5292720" y="3567960"/>
              <a:ext cx="158040" cy="157320"/>
            </a:xfrm>
            <a:custGeom>
              <a:rect b="b" l="l" r="r" t="t"/>
              <a:pathLst>
                <a:path extrusionOk="0" h="437" w="439">
                  <a:moveTo>
                    <a:pt x="439" y="219"/>
                  </a:moveTo>
                  <a:cubicBezTo>
                    <a:pt x="439" y="339"/>
                    <a:pt x="340" y="437"/>
                    <a:pt x="219" y="437"/>
                  </a:cubicBezTo>
                  <a:cubicBezTo>
                    <a:pt x="98" y="437"/>
                    <a:pt x="0" y="339"/>
                    <a:pt x="0" y="219"/>
                  </a:cubicBezTo>
                  <a:cubicBezTo>
                    <a:pt x="0" y="98"/>
                    <a:pt x="98" y="0"/>
                    <a:pt x="219" y="0"/>
                  </a:cubicBezTo>
                  <a:cubicBezTo>
                    <a:pt x="340" y="0"/>
                    <a:pt x="439" y="98"/>
                    <a:pt x="439" y="219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5317200" y="3592440"/>
              <a:ext cx="109080" cy="108720"/>
            </a:xfrm>
            <a:custGeom>
              <a:rect b="b" l="l" r="r" t="t"/>
              <a:pathLst>
                <a:path extrusionOk="0" h="302" w="303">
                  <a:moveTo>
                    <a:pt x="303" y="151"/>
                  </a:moveTo>
                  <a:cubicBezTo>
                    <a:pt x="303" y="235"/>
                    <a:pt x="235" y="302"/>
                    <a:pt x="151" y="302"/>
                  </a:cubicBezTo>
                  <a:cubicBezTo>
                    <a:pt x="68" y="302"/>
                    <a:pt x="0" y="235"/>
                    <a:pt x="0" y="151"/>
                  </a:cubicBezTo>
                  <a:cubicBezTo>
                    <a:pt x="0" y="67"/>
                    <a:pt x="68" y="0"/>
                    <a:pt x="151" y="0"/>
                  </a:cubicBezTo>
                  <a:cubicBezTo>
                    <a:pt x="235" y="0"/>
                    <a:pt x="303" y="67"/>
                    <a:pt x="303" y="151"/>
                  </a:cubicBez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5347440" y="3749760"/>
              <a:ext cx="48600" cy="48600"/>
            </a:xfrm>
            <a:custGeom>
              <a:rect b="b" l="l" r="r" t="t"/>
              <a:pathLst>
                <a:path extrusionOk="0" h="135" w="135">
                  <a:moveTo>
                    <a:pt x="123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lnTo>
                    <a:pt x="0" y="123"/>
                  </a:lnTo>
                  <a:cubicBezTo>
                    <a:pt x="0" y="129"/>
                    <a:pt x="5" y="135"/>
                    <a:pt x="12" y="135"/>
                  </a:cubicBezTo>
                  <a:lnTo>
                    <a:pt x="123" y="135"/>
                  </a:lnTo>
                  <a:cubicBezTo>
                    <a:pt x="129" y="135"/>
                    <a:pt x="135" y="129"/>
                    <a:pt x="135" y="123"/>
                  </a:cubicBezTo>
                  <a:lnTo>
                    <a:pt x="135" y="12"/>
                  </a:lnTo>
                  <a:cubicBezTo>
                    <a:pt x="135" y="5"/>
                    <a:pt x="129" y="0"/>
                    <a:pt x="123" y="0"/>
                  </a:cubicBezTo>
                  <a:close/>
                </a:path>
              </a:pathLst>
            </a:custGeom>
            <a:solidFill>
              <a:srgbClr val="EB6E80"/>
            </a:solidFill>
            <a:ln>
              <a:noFill/>
            </a:ln>
          </p:spPr>
          <p:txBody>
            <a:bodyPr anchorCtr="1" anchor="ctr" bIns="3600" lIns="90000" spcFirstLastPara="1" rIns="90000" wrap="square" tIns="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5311440" y="3586680"/>
              <a:ext cx="120240" cy="119880"/>
            </a:xfrm>
            <a:custGeom>
              <a:rect b="b" l="l" r="r" t="t"/>
              <a:pathLst>
                <a:path extrusionOk="0" h="333" w="334">
                  <a:moveTo>
                    <a:pt x="167" y="31"/>
                  </a:moveTo>
                  <a:cubicBezTo>
                    <a:pt x="243" y="31"/>
                    <a:pt x="304" y="92"/>
                    <a:pt x="304" y="167"/>
                  </a:cubicBezTo>
                  <a:cubicBezTo>
                    <a:pt x="304" y="243"/>
                    <a:pt x="243" y="303"/>
                    <a:pt x="167" y="303"/>
                  </a:cubicBezTo>
                  <a:cubicBezTo>
                    <a:pt x="92" y="303"/>
                    <a:pt x="31" y="243"/>
                    <a:pt x="31" y="167"/>
                  </a:cubicBezTo>
                  <a:cubicBezTo>
                    <a:pt x="31" y="92"/>
                    <a:pt x="92" y="31"/>
                    <a:pt x="167" y="31"/>
                  </a:cubicBezTo>
                  <a:moveTo>
                    <a:pt x="167" y="333"/>
                  </a:moveTo>
                  <a:cubicBezTo>
                    <a:pt x="260" y="333"/>
                    <a:pt x="334" y="259"/>
                    <a:pt x="334" y="167"/>
                  </a:cubicBezTo>
                  <a:cubicBezTo>
                    <a:pt x="334" y="75"/>
                    <a:pt x="260" y="0"/>
                    <a:pt x="167" y="0"/>
                  </a:cubicBez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3"/>
                    <a:pt x="167" y="333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5287320" y="3429000"/>
              <a:ext cx="284040" cy="374760"/>
            </a:xfrm>
            <a:custGeom>
              <a:rect b="b" l="l" r="r" t="t"/>
              <a:pathLst>
                <a:path extrusionOk="0" h="1041" w="789">
                  <a:moveTo>
                    <a:pt x="621" y="169"/>
                  </a:moveTo>
                  <a:lnTo>
                    <a:pt x="621" y="52"/>
                  </a:lnTo>
                  <a:lnTo>
                    <a:pt x="737" y="169"/>
                  </a:lnTo>
                  <a:lnTo>
                    <a:pt x="621" y="169"/>
                  </a:lnTo>
                  <a:moveTo>
                    <a:pt x="253" y="839"/>
                  </a:moveTo>
                  <a:lnTo>
                    <a:pt x="253" y="876"/>
                  </a:lnTo>
                  <a:lnTo>
                    <a:pt x="216" y="876"/>
                  </a:lnTo>
                  <a:lnTo>
                    <a:pt x="216" y="839"/>
                  </a:lnTo>
                  <a:lnTo>
                    <a:pt x="234" y="839"/>
                  </a:lnTo>
                  <a:lnTo>
                    <a:pt x="234" y="839"/>
                  </a:lnTo>
                  <a:lnTo>
                    <a:pt x="235" y="839"/>
                  </a:lnTo>
                  <a:lnTo>
                    <a:pt x="253" y="839"/>
                  </a:lnTo>
                  <a:moveTo>
                    <a:pt x="287" y="926"/>
                  </a:moveTo>
                  <a:lnTo>
                    <a:pt x="182" y="926"/>
                  </a:lnTo>
                  <a:lnTo>
                    <a:pt x="182" y="906"/>
                  </a:lnTo>
                  <a:lnTo>
                    <a:pt x="201" y="906"/>
                  </a:lnTo>
                  <a:lnTo>
                    <a:pt x="201" y="906"/>
                  </a:lnTo>
                  <a:lnTo>
                    <a:pt x="268" y="906"/>
                  </a:lnTo>
                  <a:lnTo>
                    <a:pt x="268" y="906"/>
                  </a:lnTo>
                  <a:lnTo>
                    <a:pt x="287" y="906"/>
                  </a:lnTo>
                  <a:lnTo>
                    <a:pt x="287" y="926"/>
                  </a:lnTo>
                  <a:moveTo>
                    <a:pt x="182" y="957"/>
                  </a:moveTo>
                  <a:lnTo>
                    <a:pt x="287" y="957"/>
                  </a:lnTo>
                  <a:lnTo>
                    <a:pt x="287" y="1010"/>
                  </a:lnTo>
                  <a:lnTo>
                    <a:pt x="182" y="1010"/>
                  </a:lnTo>
                  <a:lnTo>
                    <a:pt x="182" y="957"/>
                  </a:lnTo>
                  <a:moveTo>
                    <a:pt x="31" y="605"/>
                  </a:moveTo>
                  <a:cubicBezTo>
                    <a:pt x="31" y="493"/>
                    <a:pt x="122" y="401"/>
                    <a:pt x="234" y="401"/>
                  </a:cubicBezTo>
                  <a:cubicBezTo>
                    <a:pt x="347" y="401"/>
                    <a:pt x="438" y="493"/>
                    <a:pt x="438" y="605"/>
                  </a:cubicBezTo>
                  <a:cubicBezTo>
                    <a:pt x="438" y="717"/>
                    <a:pt x="347" y="808"/>
                    <a:pt x="235" y="808"/>
                  </a:cubicBezTo>
                  <a:lnTo>
                    <a:pt x="234" y="808"/>
                  </a:lnTo>
                  <a:cubicBezTo>
                    <a:pt x="122" y="808"/>
                    <a:pt x="31" y="717"/>
                    <a:pt x="31" y="605"/>
                  </a:cubicBezTo>
                  <a:moveTo>
                    <a:pt x="691" y="435"/>
                  </a:moveTo>
                  <a:lnTo>
                    <a:pt x="691" y="472"/>
                  </a:lnTo>
                  <a:lnTo>
                    <a:pt x="427" y="472"/>
                  </a:lnTo>
                  <a:cubicBezTo>
                    <a:pt x="418" y="459"/>
                    <a:pt x="407" y="446"/>
                    <a:pt x="396" y="435"/>
                  </a:cubicBezTo>
                  <a:lnTo>
                    <a:pt x="691" y="435"/>
                  </a:lnTo>
                  <a:moveTo>
                    <a:pt x="624" y="570"/>
                  </a:moveTo>
                  <a:lnTo>
                    <a:pt x="624" y="607"/>
                  </a:lnTo>
                  <a:lnTo>
                    <a:pt x="469" y="607"/>
                  </a:lnTo>
                  <a:cubicBezTo>
                    <a:pt x="469" y="606"/>
                    <a:pt x="469" y="606"/>
                    <a:pt x="469" y="605"/>
                  </a:cubicBezTo>
                  <a:cubicBezTo>
                    <a:pt x="469" y="593"/>
                    <a:pt x="468" y="582"/>
                    <a:pt x="466" y="570"/>
                  </a:cubicBezTo>
                  <a:lnTo>
                    <a:pt x="624" y="570"/>
                  </a:lnTo>
                  <a:moveTo>
                    <a:pt x="789" y="183"/>
                  </a:moveTo>
                  <a:lnTo>
                    <a:pt x="789" y="183"/>
                  </a:lnTo>
                  <a:cubicBezTo>
                    <a:pt x="789" y="182"/>
                    <a:pt x="789" y="181"/>
                    <a:pt x="789" y="181"/>
                  </a:cubicBezTo>
                  <a:lnTo>
                    <a:pt x="789" y="181"/>
                  </a:lnTo>
                  <a:cubicBezTo>
                    <a:pt x="789" y="180"/>
                    <a:pt x="789" y="179"/>
                    <a:pt x="788" y="179"/>
                  </a:cubicBezTo>
                  <a:lnTo>
                    <a:pt x="788" y="178"/>
                  </a:lnTo>
                  <a:cubicBezTo>
                    <a:pt x="788" y="178"/>
                    <a:pt x="788" y="177"/>
                    <a:pt x="787" y="177"/>
                  </a:cubicBezTo>
                  <a:lnTo>
                    <a:pt x="787" y="177"/>
                  </a:lnTo>
                  <a:cubicBezTo>
                    <a:pt x="787" y="176"/>
                    <a:pt x="787" y="175"/>
                    <a:pt x="786" y="175"/>
                  </a:cubicBezTo>
                  <a:lnTo>
                    <a:pt x="786" y="175"/>
                  </a:lnTo>
                  <a:cubicBezTo>
                    <a:pt x="786" y="174"/>
                    <a:pt x="785" y="173"/>
                    <a:pt x="785" y="173"/>
                  </a:cubicBezTo>
                  <a:lnTo>
                    <a:pt x="616" y="4"/>
                  </a:lnTo>
                  <a:lnTo>
                    <a:pt x="616" y="4"/>
                  </a:lnTo>
                  <a:cubicBezTo>
                    <a:pt x="616" y="4"/>
                    <a:pt x="615" y="4"/>
                    <a:pt x="615" y="3"/>
                  </a:cubicBezTo>
                  <a:cubicBezTo>
                    <a:pt x="614" y="3"/>
                    <a:pt x="614" y="3"/>
                    <a:pt x="614" y="3"/>
                  </a:cubicBezTo>
                  <a:cubicBezTo>
                    <a:pt x="614" y="2"/>
                    <a:pt x="613" y="2"/>
                    <a:pt x="613" y="2"/>
                  </a:cubicBezTo>
                  <a:cubicBezTo>
                    <a:pt x="612" y="2"/>
                    <a:pt x="612" y="2"/>
                    <a:pt x="612" y="2"/>
                  </a:cubicBezTo>
                  <a:cubicBezTo>
                    <a:pt x="612" y="1"/>
                    <a:pt x="611" y="1"/>
                    <a:pt x="611" y="1"/>
                  </a:cubicBezTo>
                  <a:lnTo>
                    <a:pt x="610" y="1"/>
                  </a:lnTo>
                  <a:cubicBezTo>
                    <a:pt x="610" y="1"/>
                    <a:pt x="609" y="0"/>
                    <a:pt x="608" y="0"/>
                  </a:cubicBezTo>
                  <a:lnTo>
                    <a:pt x="608" y="0"/>
                  </a:lnTo>
                  <a:cubicBezTo>
                    <a:pt x="608" y="0"/>
                    <a:pt x="607" y="0"/>
                    <a:pt x="606" y="0"/>
                  </a:cubicBezTo>
                  <a:lnTo>
                    <a:pt x="606" y="0"/>
                  </a:lnTo>
                  <a:lnTo>
                    <a:pt x="605" y="0"/>
                  </a:lnTo>
                  <a:lnTo>
                    <a:pt x="234" y="0"/>
                  </a:lnTo>
                  <a:cubicBezTo>
                    <a:pt x="226" y="0"/>
                    <a:pt x="219" y="7"/>
                    <a:pt x="219" y="15"/>
                  </a:cubicBezTo>
                  <a:lnTo>
                    <a:pt x="219" y="103"/>
                  </a:lnTo>
                  <a:cubicBezTo>
                    <a:pt x="219" y="111"/>
                    <a:pt x="226" y="118"/>
                    <a:pt x="234" y="118"/>
                  </a:cubicBezTo>
                  <a:cubicBezTo>
                    <a:pt x="243" y="118"/>
                    <a:pt x="250" y="111"/>
                    <a:pt x="250" y="103"/>
                  </a:cubicBezTo>
                  <a:lnTo>
                    <a:pt x="250" y="31"/>
                  </a:lnTo>
                  <a:lnTo>
                    <a:pt x="590" y="31"/>
                  </a:lnTo>
                  <a:lnTo>
                    <a:pt x="590" y="184"/>
                  </a:lnTo>
                  <a:cubicBezTo>
                    <a:pt x="590" y="192"/>
                    <a:pt x="597" y="199"/>
                    <a:pt x="605" y="199"/>
                  </a:cubicBezTo>
                  <a:lnTo>
                    <a:pt x="759" y="199"/>
                  </a:lnTo>
                  <a:lnTo>
                    <a:pt x="759" y="774"/>
                  </a:lnTo>
                  <a:lnTo>
                    <a:pt x="396" y="774"/>
                  </a:lnTo>
                  <a:cubicBezTo>
                    <a:pt x="433" y="739"/>
                    <a:pt x="459" y="691"/>
                    <a:pt x="467" y="637"/>
                  </a:cubicBezTo>
                  <a:lnTo>
                    <a:pt x="639" y="637"/>
                  </a:lnTo>
                  <a:cubicBezTo>
                    <a:pt x="647" y="637"/>
                    <a:pt x="654" y="631"/>
                    <a:pt x="654" y="622"/>
                  </a:cubicBezTo>
                  <a:lnTo>
                    <a:pt x="654" y="555"/>
                  </a:lnTo>
                  <a:cubicBezTo>
                    <a:pt x="654" y="546"/>
                    <a:pt x="647" y="539"/>
                    <a:pt x="639" y="539"/>
                  </a:cubicBezTo>
                  <a:lnTo>
                    <a:pt x="459" y="539"/>
                  </a:lnTo>
                  <a:cubicBezTo>
                    <a:pt x="456" y="527"/>
                    <a:pt x="451" y="514"/>
                    <a:pt x="445" y="503"/>
                  </a:cubicBezTo>
                  <a:lnTo>
                    <a:pt x="707" y="503"/>
                  </a:lnTo>
                  <a:cubicBezTo>
                    <a:pt x="715" y="503"/>
                    <a:pt x="722" y="496"/>
                    <a:pt x="722" y="487"/>
                  </a:cubicBezTo>
                  <a:lnTo>
                    <a:pt x="722" y="420"/>
                  </a:lnTo>
                  <a:cubicBezTo>
                    <a:pt x="722" y="411"/>
                    <a:pt x="715" y="405"/>
                    <a:pt x="707" y="405"/>
                  </a:cubicBezTo>
                  <a:lnTo>
                    <a:pt x="355" y="405"/>
                  </a:lnTo>
                  <a:cubicBezTo>
                    <a:pt x="324" y="386"/>
                    <a:pt x="288" y="374"/>
                    <a:pt x="250" y="371"/>
                  </a:cubicBezTo>
                  <a:lnTo>
                    <a:pt x="250" y="164"/>
                  </a:lnTo>
                  <a:cubicBezTo>
                    <a:pt x="250" y="155"/>
                    <a:pt x="243" y="148"/>
                    <a:pt x="234" y="148"/>
                  </a:cubicBezTo>
                  <a:cubicBezTo>
                    <a:pt x="226" y="148"/>
                    <a:pt x="219" y="155"/>
                    <a:pt x="219" y="164"/>
                  </a:cubicBezTo>
                  <a:lnTo>
                    <a:pt x="219" y="371"/>
                  </a:lnTo>
                  <a:cubicBezTo>
                    <a:pt x="97" y="379"/>
                    <a:pt x="0" y="481"/>
                    <a:pt x="0" y="605"/>
                  </a:cubicBezTo>
                  <a:cubicBezTo>
                    <a:pt x="0" y="717"/>
                    <a:pt x="80" y="811"/>
                    <a:pt x="185" y="834"/>
                  </a:cubicBezTo>
                  <a:lnTo>
                    <a:pt x="185" y="876"/>
                  </a:lnTo>
                  <a:lnTo>
                    <a:pt x="167" y="876"/>
                  </a:lnTo>
                  <a:cubicBezTo>
                    <a:pt x="159" y="876"/>
                    <a:pt x="152" y="882"/>
                    <a:pt x="152" y="891"/>
                  </a:cubicBezTo>
                  <a:lnTo>
                    <a:pt x="152" y="1026"/>
                  </a:lnTo>
                  <a:cubicBezTo>
                    <a:pt x="152" y="1034"/>
                    <a:pt x="159" y="1041"/>
                    <a:pt x="167" y="1041"/>
                  </a:cubicBezTo>
                  <a:lnTo>
                    <a:pt x="302" y="1041"/>
                  </a:lnTo>
                  <a:cubicBezTo>
                    <a:pt x="310" y="1041"/>
                    <a:pt x="317" y="1034"/>
                    <a:pt x="317" y="1026"/>
                  </a:cubicBezTo>
                  <a:lnTo>
                    <a:pt x="317" y="891"/>
                  </a:lnTo>
                  <a:cubicBezTo>
                    <a:pt x="317" y="882"/>
                    <a:pt x="310" y="876"/>
                    <a:pt x="302" y="876"/>
                  </a:cubicBezTo>
                  <a:lnTo>
                    <a:pt x="283" y="876"/>
                  </a:lnTo>
                  <a:lnTo>
                    <a:pt x="283" y="834"/>
                  </a:lnTo>
                  <a:cubicBezTo>
                    <a:pt x="309" y="828"/>
                    <a:pt x="334" y="818"/>
                    <a:pt x="355" y="805"/>
                  </a:cubicBezTo>
                  <a:lnTo>
                    <a:pt x="774" y="805"/>
                  </a:lnTo>
                  <a:cubicBezTo>
                    <a:pt x="782" y="805"/>
                    <a:pt x="789" y="798"/>
                    <a:pt x="789" y="790"/>
                  </a:cubicBezTo>
                  <a:lnTo>
                    <a:pt x="789" y="184"/>
                  </a:lnTo>
                  <a:lnTo>
                    <a:pt x="789" y="183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5390640" y="3453120"/>
              <a:ext cx="47160" cy="47520"/>
            </a:xfrm>
            <a:custGeom>
              <a:rect b="b" l="l" r="r" t="t"/>
              <a:pathLst>
                <a:path extrusionOk="0" h="132" w="131">
                  <a:moveTo>
                    <a:pt x="30" y="31"/>
                  </a:moveTo>
                  <a:lnTo>
                    <a:pt x="101" y="31"/>
                  </a:lnTo>
                  <a:lnTo>
                    <a:pt x="101" y="102"/>
                  </a:lnTo>
                  <a:lnTo>
                    <a:pt x="30" y="102"/>
                  </a:lnTo>
                  <a:lnTo>
                    <a:pt x="30" y="31"/>
                  </a:lnTo>
                  <a:moveTo>
                    <a:pt x="15" y="132"/>
                  </a:moveTo>
                  <a:lnTo>
                    <a:pt x="116" y="132"/>
                  </a:lnTo>
                  <a:cubicBezTo>
                    <a:pt x="124" y="132"/>
                    <a:pt x="131" y="125"/>
                    <a:pt x="131" y="117"/>
                  </a:cubicBezTo>
                  <a:lnTo>
                    <a:pt x="131" y="16"/>
                  </a:lnTo>
                  <a:cubicBezTo>
                    <a:pt x="131" y="7"/>
                    <a:pt x="124" y="0"/>
                    <a:pt x="116" y="0"/>
                  </a:cubicBezTo>
                  <a:lnTo>
                    <a:pt x="15" y="0"/>
                  </a:lnTo>
                  <a:cubicBezTo>
                    <a:pt x="6" y="0"/>
                    <a:pt x="0" y="7"/>
                    <a:pt x="0" y="16"/>
                  </a:cubicBezTo>
                  <a:lnTo>
                    <a:pt x="0" y="117"/>
                  </a:lnTo>
                  <a:cubicBezTo>
                    <a:pt x="0" y="125"/>
                    <a:pt x="6" y="132"/>
                    <a:pt x="15" y="132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2500" lIns="90000" spcFirstLastPara="1" rIns="90000" wrap="square" tIns="2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5390640" y="3526200"/>
              <a:ext cx="156600" cy="35280"/>
            </a:xfrm>
            <a:custGeom>
              <a:rect b="b" l="l" r="r" t="t"/>
              <a:pathLst>
                <a:path extrusionOk="0" h="98" w="435">
                  <a:moveTo>
                    <a:pt x="30" y="30"/>
                  </a:moveTo>
                  <a:lnTo>
                    <a:pt x="404" y="30"/>
                  </a:lnTo>
                  <a:lnTo>
                    <a:pt x="404" y="67"/>
                  </a:lnTo>
                  <a:lnTo>
                    <a:pt x="30" y="67"/>
                  </a:lnTo>
                  <a:lnTo>
                    <a:pt x="30" y="30"/>
                  </a:lnTo>
                  <a:moveTo>
                    <a:pt x="0" y="82"/>
                  </a:moveTo>
                  <a:cubicBezTo>
                    <a:pt x="0" y="91"/>
                    <a:pt x="6" y="98"/>
                    <a:pt x="15" y="98"/>
                  </a:cubicBezTo>
                  <a:lnTo>
                    <a:pt x="420" y="98"/>
                  </a:lnTo>
                  <a:cubicBezTo>
                    <a:pt x="428" y="98"/>
                    <a:pt x="435" y="91"/>
                    <a:pt x="435" y="82"/>
                  </a:cubicBezTo>
                  <a:lnTo>
                    <a:pt x="435" y="15"/>
                  </a:lnTo>
                  <a:cubicBezTo>
                    <a:pt x="435" y="7"/>
                    <a:pt x="428" y="0"/>
                    <a:pt x="420" y="0"/>
                  </a:cubicBezTo>
                  <a:lnTo>
                    <a:pt x="15" y="0"/>
                  </a:lnTo>
                  <a:cubicBezTo>
                    <a:pt x="6" y="0"/>
                    <a:pt x="0" y="7"/>
                    <a:pt x="0" y="15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31"/>
          <p:cNvGrpSpPr/>
          <p:nvPr/>
        </p:nvGrpSpPr>
        <p:grpSpPr>
          <a:xfrm>
            <a:off x="1692511" y="1514054"/>
            <a:ext cx="433124" cy="548649"/>
            <a:chOff x="1858680" y="4154760"/>
            <a:chExt cx="299160" cy="371160"/>
          </a:xfrm>
        </p:grpSpPr>
        <p:sp>
          <p:nvSpPr>
            <p:cNvPr id="936" name="Google Shape;936;p31"/>
            <p:cNvSpPr/>
            <p:nvPr/>
          </p:nvSpPr>
          <p:spPr>
            <a:xfrm>
              <a:off x="1960200" y="4160160"/>
              <a:ext cx="192240" cy="276480"/>
            </a:xfrm>
            <a:custGeom>
              <a:rect b="b" l="l" r="r" t="t"/>
              <a:pathLst>
                <a:path extrusionOk="0" h="768" w="534">
                  <a:moveTo>
                    <a:pt x="0" y="117"/>
                  </a:moveTo>
                  <a:lnTo>
                    <a:pt x="0" y="12"/>
                  </a:lnTo>
                  <a:cubicBezTo>
                    <a:pt x="0" y="5"/>
                    <a:pt x="6" y="0"/>
                    <a:pt x="12" y="0"/>
                  </a:cubicBezTo>
                  <a:lnTo>
                    <a:pt x="522" y="0"/>
                  </a:lnTo>
                  <a:cubicBezTo>
                    <a:pt x="529" y="0"/>
                    <a:pt x="534" y="5"/>
                    <a:pt x="534" y="12"/>
                  </a:cubicBezTo>
                  <a:lnTo>
                    <a:pt x="534" y="756"/>
                  </a:lnTo>
                  <a:cubicBezTo>
                    <a:pt x="534" y="762"/>
                    <a:pt x="529" y="768"/>
                    <a:pt x="522" y="768"/>
                  </a:cubicBezTo>
                  <a:lnTo>
                    <a:pt x="401" y="768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1912320" y="4202280"/>
              <a:ext cx="192240" cy="276120"/>
            </a:xfrm>
            <a:custGeom>
              <a:rect b="b" l="l" r="r" t="t"/>
              <a:pathLst>
                <a:path extrusionOk="0" h="767" w="534">
                  <a:moveTo>
                    <a:pt x="0" y="117"/>
                  </a:moveTo>
                  <a:lnTo>
                    <a:pt x="0" y="12"/>
                  </a:lnTo>
                  <a:cubicBezTo>
                    <a:pt x="0" y="5"/>
                    <a:pt x="5" y="0"/>
                    <a:pt x="12" y="0"/>
                  </a:cubicBezTo>
                  <a:lnTo>
                    <a:pt x="522" y="0"/>
                  </a:lnTo>
                  <a:cubicBezTo>
                    <a:pt x="528" y="0"/>
                    <a:pt x="534" y="5"/>
                    <a:pt x="534" y="12"/>
                  </a:cubicBezTo>
                  <a:lnTo>
                    <a:pt x="534" y="755"/>
                  </a:lnTo>
                  <a:cubicBezTo>
                    <a:pt x="534" y="762"/>
                    <a:pt x="528" y="767"/>
                    <a:pt x="522" y="767"/>
                  </a:cubicBezTo>
                  <a:lnTo>
                    <a:pt x="400" y="76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1864080" y="4244400"/>
              <a:ext cx="192240" cy="276120"/>
            </a:xfrm>
            <a:custGeom>
              <a:rect b="b" l="l" r="r" t="t"/>
              <a:pathLst>
                <a:path extrusionOk="0" h="767" w="534">
                  <a:moveTo>
                    <a:pt x="534" y="171"/>
                  </a:moveTo>
                  <a:lnTo>
                    <a:pt x="534" y="755"/>
                  </a:lnTo>
                  <a:cubicBezTo>
                    <a:pt x="534" y="762"/>
                    <a:pt x="529" y="767"/>
                    <a:pt x="522" y="767"/>
                  </a:cubicBezTo>
                  <a:lnTo>
                    <a:pt x="0" y="767"/>
                  </a:lnTo>
                  <a:lnTo>
                    <a:pt x="0" y="12"/>
                  </a:lnTo>
                  <a:cubicBezTo>
                    <a:pt x="0" y="5"/>
                    <a:pt x="6" y="0"/>
                    <a:pt x="12" y="0"/>
                  </a:cubicBezTo>
                  <a:lnTo>
                    <a:pt x="362" y="0"/>
                  </a:lnTo>
                  <a:cubicBezTo>
                    <a:pt x="366" y="0"/>
                    <a:pt x="369" y="1"/>
                    <a:pt x="371" y="3"/>
                  </a:cubicBezTo>
                  <a:lnTo>
                    <a:pt x="531" y="163"/>
                  </a:lnTo>
                  <a:cubicBezTo>
                    <a:pt x="533" y="165"/>
                    <a:pt x="534" y="168"/>
                    <a:pt x="534" y="171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1888200" y="4340520"/>
              <a:ext cx="144360" cy="23760"/>
            </a:xfrm>
            <a:custGeom>
              <a:rect b="b" l="l" r="r" t="t"/>
              <a:pathLst>
                <a:path extrusionOk="0" h="66" w="401">
                  <a:moveTo>
                    <a:pt x="388" y="66"/>
                  </a:moveTo>
                  <a:lnTo>
                    <a:pt x="12" y="66"/>
                  </a:lnTo>
                  <a:cubicBezTo>
                    <a:pt x="5" y="66"/>
                    <a:pt x="0" y="61"/>
                    <a:pt x="0" y="54"/>
                  </a:cubicBezTo>
                  <a:lnTo>
                    <a:pt x="0" y="12"/>
                  </a:lnTo>
                  <a:cubicBezTo>
                    <a:pt x="0" y="5"/>
                    <a:pt x="5" y="0"/>
                    <a:pt x="12" y="0"/>
                  </a:cubicBezTo>
                  <a:lnTo>
                    <a:pt x="388" y="0"/>
                  </a:lnTo>
                  <a:cubicBezTo>
                    <a:pt x="395" y="0"/>
                    <a:pt x="401" y="5"/>
                    <a:pt x="401" y="12"/>
                  </a:cubicBezTo>
                  <a:lnTo>
                    <a:pt x="401" y="54"/>
                  </a:lnTo>
                  <a:cubicBezTo>
                    <a:pt x="401" y="61"/>
                    <a:pt x="395" y="66"/>
                    <a:pt x="388" y="66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1888200" y="4388400"/>
              <a:ext cx="144360" cy="24120"/>
            </a:xfrm>
            <a:custGeom>
              <a:rect b="b" l="l" r="r" t="t"/>
              <a:pathLst>
                <a:path extrusionOk="0" h="67" w="401">
                  <a:moveTo>
                    <a:pt x="388" y="67"/>
                  </a:moveTo>
                  <a:lnTo>
                    <a:pt x="12" y="67"/>
                  </a:lnTo>
                  <a:cubicBezTo>
                    <a:pt x="5" y="67"/>
                    <a:pt x="0" y="61"/>
                    <a:pt x="0" y="55"/>
                  </a:cubicBezTo>
                  <a:lnTo>
                    <a:pt x="0" y="12"/>
                  </a:lnTo>
                  <a:cubicBezTo>
                    <a:pt x="0" y="6"/>
                    <a:pt x="5" y="0"/>
                    <a:pt x="12" y="0"/>
                  </a:cubicBezTo>
                  <a:lnTo>
                    <a:pt x="388" y="0"/>
                  </a:lnTo>
                  <a:cubicBezTo>
                    <a:pt x="395" y="0"/>
                    <a:pt x="401" y="6"/>
                    <a:pt x="401" y="12"/>
                  </a:cubicBezTo>
                  <a:lnTo>
                    <a:pt x="401" y="55"/>
                  </a:lnTo>
                  <a:cubicBezTo>
                    <a:pt x="401" y="61"/>
                    <a:pt x="395" y="67"/>
                    <a:pt x="388" y="67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1912320" y="4436640"/>
              <a:ext cx="96120" cy="23760"/>
            </a:xfrm>
            <a:custGeom>
              <a:rect b="b" l="l" r="r" t="t"/>
              <a:pathLst>
                <a:path extrusionOk="0" h="66" w="267">
                  <a:moveTo>
                    <a:pt x="255" y="66"/>
                  </a:moveTo>
                  <a:lnTo>
                    <a:pt x="12" y="66"/>
                  </a:lnTo>
                  <a:cubicBezTo>
                    <a:pt x="5" y="66"/>
                    <a:pt x="0" y="61"/>
                    <a:pt x="0" y="54"/>
                  </a:cubicBezTo>
                  <a:lnTo>
                    <a:pt x="0" y="12"/>
                  </a:lnTo>
                  <a:cubicBezTo>
                    <a:pt x="0" y="5"/>
                    <a:pt x="5" y="0"/>
                    <a:pt x="12" y="0"/>
                  </a:cubicBezTo>
                  <a:lnTo>
                    <a:pt x="255" y="0"/>
                  </a:lnTo>
                  <a:cubicBezTo>
                    <a:pt x="261" y="0"/>
                    <a:pt x="267" y="5"/>
                    <a:pt x="267" y="12"/>
                  </a:cubicBezTo>
                  <a:lnTo>
                    <a:pt x="267" y="54"/>
                  </a:lnTo>
                  <a:cubicBezTo>
                    <a:pt x="267" y="61"/>
                    <a:pt x="261" y="66"/>
                    <a:pt x="255" y="66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1996200" y="4244760"/>
              <a:ext cx="59760" cy="59400"/>
            </a:xfrm>
            <a:custGeom>
              <a:rect b="b" l="l" r="r" t="t"/>
              <a:pathLst>
                <a:path extrusionOk="0" h="165" w="166">
                  <a:moveTo>
                    <a:pt x="164" y="162"/>
                  </a:moveTo>
                  <a:lnTo>
                    <a:pt x="4" y="2"/>
                  </a:lnTo>
                  <a:cubicBezTo>
                    <a:pt x="3" y="1"/>
                    <a:pt x="2" y="0"/>
                    <a:pt x="0" y="0"/>
                  </a:cubicBezTo>
                  <a:lnTo>
                    <a:pt x="0" y="153"/>
                  </a:lnTo>
                  <a:cubicBezTo>
                    <a:pt x="0" y="160"/>
                    <a:pt x="6" y="165"/>
                    <a:pt x="13" y="165"/>
                  </a:cubicBezTo>
                  <a:lnTo>
                    <a:pt x="166" y="165"/>
                  </a:lnTo>
                  <a:cubicBezTo>
                    <a:pt x="166" y="164"/>
                    <a:pt x="165" y="163"/>
                    <a:pt x="164" y="162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14400" lIns="90000" spcFirstLastPara="1" rIns="90000" wrap="square" tIns="14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1858680" y="4154760"/>
              <a:ext cx="299160" cy="371160"/>
            </a:xfrm>
            <a:custGeom>
              <a:rect b="b" l="l" r="r" t="t"/>
              <a:pathLst>
                <a:path extrusionOk="0" h="1031" w="831">
                  <a:moveTo>
                    <a:pt x="698" y="768"/>
                  </a:moveTo>
                  <a:lnTo>
                    <a:pt x="698" y="132"/>
                  </a:lnTo>
                  <a:cubicBezTo>
                    <a:pt x="698" y="123"/>
                    <a:pt x="691" y="117"/>
                    <a:pt x="683" y="117"/>
                  </a:cubicBezTo>
                  <a:lnTo>
                    <a:pt x="297" y="117"/>
                  </a:lnTo>
                  <a:lnTo>
                    <a:pt x="297" y="30"/>
                  </a:lnTo>
                  <a:lnTo>
                    <a:pt x="801" y="30"/>
                  </a:lnTo>
                  <a:lnTo>
                    <a:pt x="801" y="768"/>
                  </a:lnTo>
                  <a:lnTo>
                    <a:pt x="698" y="768"/>
                  </a:lnTo>
                  <a:moveTo>
                    <a:pt x="668" y="884"/>
                  </a:moveTo>
                  <a:lnTo>
                    <a:pt x="564" y="884"/>
                  </a:lnTo>
                  <a:lnTo>
                    <a:pt x="564" y="416"/>
                  </a:lnTo>
                  <a:cubicBezTo>
                    <a:pt x="564" y="415"/>
                    <a:pt x="564" y="415"/>
                    <a:pt x="564" y="415"/>
                  </a:cubicBezTo>
                  <a:lnTo>
                    <a:pt x="564" y="414"/>
                  </a:lnTo>
                  <a:lnTo>
                    <a:pt x="564" y="413"/>
                  </a:lnTo>
                  <a:lnTo>
                    <a:pt x="564" y="413"/>
                  </a:lnTo>
                  <a:cubicBezTo>
                    <a:pt x="564" y="412"/>
                    <a:pt x="564" y="411"/>
                    <a:pt x="564" y="411"/>
                  </a:cubicBezTo>
                  <a:cubicBezTo>
                    <a:pt x="564" y="410"/>
                    <a:pt x="564" y="410"/>
                    <a:pt x="563" y="410"/>
                  </a:cubicBezTo>
                  <a:lnTo>
                    <a:pt x="563" y="409"/>
                  </a:lnTo>
                  <a:cubicBezTo>
                    <a:pt x="563" y="408"/>
                    <a:pt x="563" y="408"/>
                    <a:pt x="563" y="408"/>
                  </a:cubicBezTo>
                  <a:cubicBezTo>
                    <a:pt x="562" y="408"/>
                    <a:pt x="562" y="407"/>
                    <a:pt x="562" y="407"/>
                  </a:cubicBezTo>
                  <a:lnTo>
                    <a:pt x="561" y="406"/>
                  </a:lnTo>
                  <a:lnTo>
                    <a:pt x="560" y="405"/>
                  </a:lnTo>
                  <a:lnTo>
                    <a:pt x="393" y="238"/>
                  </a:lnTo>
                  <a:lnTo>
                    <a:pt x="393" y="238"/>
                  </a:lnTo>
                  <a:cubicBezTo>
                    <a:pt x="393" y="237"/>
                    <a:pt x="392" y="237"/>
                    <a:pt x="392" y="237"/>
                  </a:cubicBezTo>
                  <a:cubicBezTo>
                    <a:pt x="391" y="237"/>
                    <a:pt x="391" y="236"/>
                    <a:pt x="391" y="236"/>
                  </a:cubicBezTo>
                  <a:cubicBezTo>
                    <a:pt x="391" y="236"/>
                    <a:pt x="390" y="236"/>
                    <a:pt x="390" y="235"/>
                  </a:cubicBezTo>
                  <a:lnTo>
                    <a:pt x="389" y="235"/>
                  </a:lnTo>
                  <a:cubicBezTo>
                    <a:pt x="389" y="235"/>
                    <a:pt x="388" y="235"/>
                    <a:pt x="388" y="234"/>
                  </a:cubicBezTo>
                  <a:lnTo>
                    <a:pt x="387" y="234"/>
                  </a:lnTo>
                  <a:cubicBezTo>
                    <a:pt x="387" y="234"/>
                    <a:pt x="386" y="234"/>
                    <a:pt x="385" y="234"/>
                  </a:cubicBezTo>
                  <a:lnTo>
                    <a:pt x="385" y="234"/>
                  </a:lnTo>
                  <a:cubicBezTo>
                    <a:pt x="385" y="234"/>
                    <a:pt x="384" y="234"/>
                    <a:pt x="383" y="234"/>
                  </a:cubicBezTo>
                  <a:lnTo>
                    <a:pt x="383" y="234"/>
                  </a:lnTo>
                  <a:lnTo>
                    <a:pt x="382" y="234"/>
                  </a:lnTo>
                  <a:lnTo>
                    <a:pt x="164" y="234"/>
                  </a:lnTo>
                  <a:lnTo>
                    <a:pt x="164" y="147"/>
                  </a:lnTo>
                  <a:lnTo>
                    <a:pt x="668" y="147"/>
                  </a:lnTo>
                  <a:lnTo>
                    <a:pt x="668" y="884"/>
                  </a:lnTo>
                  <a:moveTo>
                    <a:pt x="398" y="400"/>
                  </a:moveTo>
                  <a:lnTo>
                    <a:pt x="398" y="285"/>
                  </a:lnTo>
                  <a:lnTo>
                    <a:pt x="513" y="400"/>
                  </a:lnTo>
                  <a:lnTo>
                    <a:pt x="398" y="400"/>
                  </a:lnTo>
                  <a:moveTo>
                    <a:pt x="831" y="15"/>
                  </a:moveTo>
                  <a:cubicBezTo>
                    <a:pt x="831" y="7"/>
                    <a:pt x="825" y="0"/>
                    <a:pt x="816" y="0"/>
                  </a:cubicBezTo>
                  <a:lnTo>
                    <a:pt x="282" y="0"/>
                  </a:lnTo>
                  <a:cubicBezTo>
                    <a:pt x="274" y="0"/>
                    <a:pt x="267" y="7"/>
                    <a:pt x="267" y="15"/>
                  </a:cubicBezTo>
                  <a:lnTo>
                    <a:pt x="267" y="117"/>
                  </a:lnTo>
                  <a:lnTo>
                    <a:pt x="149" y="117"/>
                  </a:lnTo>
                  <a:cubicBezTo>
                    <a:pt x="140" y="117"/>
                    <a:pt x="134" y="123"/>
                    <a:pt x="134" y="132"/>
                  </a:cubicBezTo>
                  <a:lnTo>
                    <a:pt x="134" y="234"/>
                  </a:lnTo>
                  <a:lnTo>
                    <a:pt x="15" y="234"/>
                  </a:lnTo>
                  <a:cubicBezTo>
                    <a:pt x="7" y="234"/>
                    <a:pt x="0" y="240"/>
                    <a:pt x="0" y="249"/>
                  </a:cubicBezTo>
                  <a:lnTo>
                    <a:pt x="0" y="335"/>
                  </a:lnTo>
                  <a:cubicBezTo>
                    <a:pt x="0" y="344"/>
                    <a:pt x="7" y="350"/>
                    <a:pt x="15" y="350"/>
                  </a:cubicBezTo>
                  <a:cubicBezTo>
                    <a:pt x="24" y="350"/>
                    <a:pt x="30" y="344"/>
                    <a:pt x="30" y="335"/>
                  </a:cubicBezTo>
                  <a:lnTo>
                    <a:pt x="30" y="264"/>
                  </a:lnTo>
                  <a:lnTo>
                    <a:pt x="149" y="264"/>
                  </a:lnTo>
                  <a:lnTo>
                    <a:pt x="149" y="264"/>
                  </a:lnTo>
                  <a:lnTo>
                    <a:pt x="149" y="264"/>
                  </a:lnTo>
                  <a:lnTo>
                    <a:pt x="367" y="264"/>
                  </a:lnTo>
                  <a:lnTo>
                    <a:pt x="367" y="416"/>
                  </a:lnTo>
                  <a:cubicBezTo>
                    <a:pt x="367" y="424"/>
                    <a:pt x="374" y="431"/>
                    <a:pt x="382" y="431"/>
                  </a:cubicBezTo>
                  <a:lnTo>
                    <a:pt x="534" y="431"/>
                  </a:lnTo>
                  <a:lnTo>
                    <a:pt x="534" y="1001"/>
                  </a:lnTo>
                  <a:lnTo>
                    <a:pt x="30" y="1001"/>
                  </a:lnTo>
                  <a:lnTo>
                    <a:pt x="30" y="396"/>
                  </a:lnTo>
                  <a:cubicBezTo>
                    <a:pt x="30" y="387"/>
                    <a:pt x="24" y="381"/>
                    <a:pt x="15" y="381"/>
                  </a:cubicBezTo>
                  <a:cubicBezTo>
                    <a:pt x="7" y="381"/>
                    <a:pt x="0" y="387"/>
                    <a:pt x="0" y="396"/>
                  </a:cubicBezTo>
                  <a:lnTo>
                    <a:pt x="0" y="1016"/>
                  </a:lnTo>
                  <a:cubicBezTo>
                    <a:pt x="0" y="1020"/>
                    <a:pt x="2" y="1024"/>
                    <a:pt x="5" y="1027"/>
                  </a:cubicBezTo>
                  <a:cubicBezTo>
                    <a:pt x="7" y="1030"/>
                    <a:pt x="11" y="1031"/>
                    <a:pt x="15" y="1031"/>
                  </a:cubicBezTo>
                  <a:lnTo>
                    <a:pt x="549" y="1031"/>
                  </a:lnTo>
                  <a:cubicBezTo>
                    <a:pt x="558" y="1031"/>
                    <a:pt x="564" y="1025"/>
                    <a:pt x="564" y="1016"/>
                  </a:cubicBezTo>
                  <a:lnTo>
                    <a:pt x="564" y="915"/>
                  </a:lnTo>
                  <a:lnTo>
                    <a:pt x="683" y="915"/>
                  </a:lnTo>
                  <a:cubicBezTo>
                    <a:pt x="691" y="915"/>
                    <a:pt x="698" y="908"/>
                    <a:pt x="698" y="899"/>
                  </a:cubicBezTo>
                  <a:lnTo>
                    <a:pt x="698" y="798"/>
                  </a:lnTo>
                  <a:lnTo>
                    <a:pt x="816" y="798"/>
                  </a:lnTo>
                  <a:cubicBezTo>
                    <a:pt x="820" y="798"/>
                    <a:pt x="824" y="796"/>
                    <a:pt x="827" y="793"/>
                  </a:cubicBezTo>
                  <a:cubicBezTo>
                    <a:pt x="830" y="790"/>
                    <a:pt x="831" y="787"/>
                    <a:pt x="831" y="783"/>
                  </a:cubicBezTo>
                  <a:lnTo>
                    <a:pt x="831" y="15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1882800" y="4262760"/>
              <a:ext cx="46800" cy="47160"/>
            </a:xfrm>
            <a:custGeom>
              <a:rect b="b" l="l" r="r" t="t"/>
              <a:pathLst>
                <a:path extrusionOk="0" h="131" w="130">
                  <a:moveTo>
                    <a:pt x="30" y="30"/>
                  </a:moveTo>
                  <a:lnTo>
                    <a:pt x="100" y="30"/>
                  </a:lnTo>
                  <a:lnTo>
                    <a:pt x="100" y="100"/>
                  </a:lnTo>
                  <a:lnTo>
                    <a:pt x="30" y="100"/>
                  </a:lnTo>
                  <a:lnTo>
                    <a:pt x="30" y="30"/>
                  </a:lnTo>
                  <a:moveTo>
                    <a:pt x="15" y="131"/>
                  </a:moveTo>
                  <a:lnTo>
                    <a:pt x="115" y="131"/>
                  </a:lnTo>
                  <a:cubicBezTo>
                    <a:pt x="124" y="131"/>
                    <a:pt x="130" y="124"/>
                    <a:pt x="130" y="115"/>
                  </a:cubicBezTo>
                  <a:lnTo>
                    <a:pt x="130" y="15"/>
                  </a:lnTo>
                  <a:cubicBezTo>
                    <a:pt x="130" y="7"/>
                    <a:pt x="124" y="0"/>
                    <a:pt x="115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lnTo>
                    <a:pt x="0" y="115"/>
                  </a:lnTo>
                  <a:cubicBezTo>
                    <a:pt x="0" y="124"/>
                    <a:pt x="7" y="131"/>
                    <a:pt x="15" y="131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2150" lIns="90000" spcFirstLastPara="1" rIns="90000" wrap="square" tIns="2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1882800" y="4335120"/>
              <a:ext cx="155160" cy="34560"/>
            </a:xfrm>
            <a:custGeom>
              <a:rect b="b" l="l" r="r" t="t"/>
              <a:pathLst>
                <a:path extrusionOk="0" h="96" w="431">
                  <a:moveTo>
                    <a:pt x="30" y="30"/>
                  </a:moveTo>
                  <a:lnTo>
                    <a:pt x="400" y="30"/>
                  </a:lnTo>
                  <a:lnTo>
                    <a:pt x="400" y="66"/>
                  </a:lnTo>
                  <a:lnTo>
                    <a:pt x="30" y="66"/>
                  </a:lnTo>
                  <a:lnTo>
                    <a:pt x="30" y="30"/>
                  </a:lnTo>
                  <a:moveTo>
                    <a:pt x="0" y="81"/>
                  </a:moveTo>
                  <a:cubicBezTo>
                    <a:pt x="0" y="90"/>
                    <a:pt x="7" y="96"/>
                    <a:pt x="15" y="96"/>
                  </a:cubicBezTo>
                  <a:lnTo>
                    <a:pt x="416" y="96"/>
                  </a:lnTo>
                  <a:cubicBezTo>
                    <a:pt x="424" y="96"/>
                    <a:pt x="431" y="90"/>
                    <a:pt x="431" y="81"/>
                  </a:cubicBezTo>
                  <a:lnTo>
                    <a:pt x="431" y="15"/>
                  </a:lnTo>
                  <a:cubicBezTo>
                    <a:pt x="431" y="6"/>
                    <a:pt x="424" y="0"/>
                    <a:pt x="416" y="0"/>
                  </a:cubicBezTo>
                  <a:lnTo>
                    <a:pt x="15" y="0"/>
                  </a:lnTo>
                  <a:cubicBezTo>
                    <a:pt x="7" y="0"/>
                    <a:pt x="0" y="6"/>
                    <a:pt x="0" y="15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1882800" y="4383000"/>
              <a:ext cx="155160" cy="34920"/>
            </a:xfrm>
            <a:custGeom>
              <a:rect b="b" l="l" r="r" t="t"/>
              <a:pathLst>
                <a:path extrusionOk="0" h="97" w="431">
                  <a:moveTo>
                    <a:pt x="30" y="30"/>
                  </a:moveTo>
                  <a:lnTo>
                    <a:pt x="400" y="30"/>
                  </a:lnTo>
                  <a:lnTo>
                    <a:pt x="400" y="67"/>
                  </a:lnTo>
                  <a:lnTo>
                    <a:pt x="30" y="67"/>
                  </a:lnTo>
                  <a:lnTo>
                    <a:pt x="30" y="30"/>
                  </a:lnTo>
                  <a:moveTo>
                    <a:pt x="0" y="82"/>
                  </a:moveTo>
                  <a:cubicBezTo>
                    <a:pt x="0" y="90"/>
                    <a:pt x="7" y="97"/>
                    <a:pt x="15" y="97"/>
                  </a:cubicBezTo>
                  <a:lnTo>
                    <a:pt x="416" y="97"/>
                  </a:lnTo>
                  <a:cubicBezTo>
                    <a:pt x="424" y="97"/>
                    <a:pt x="431" y="90"/>
                    <a:pt x="431" y="82"/>
                  </a:cubicBezTo>
                  <a:lnTo>
                    <a:pt x="431" y="15"/>
                  </a:lnTo>
                  <a:cubicBezTo>
                    <a:pt x="431" y="7"/>
                    <a:pt x="424" y="0"/>
                    <a:pt x="416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1906920" y="4431240"/>
              <a:ext cx="106920" cy="34920"/>
            </a:xfrm>
            <a:custGeom>
              <a:rect b="b" l="l" r="r" t="t"/>
              <a:pathLst>
                <a:path extrusionOk="0" h="97" w="297">
                  <a:moveTo>
                    <a:pt x="267" y="66"/>
                  </a:moveTo>
                  <a:lnTo>
                    <a:pt x="30" y="66"/>
                  </a:lnTo>
                  <a:lnTo>
                    <a:pt x="30" y="30"/>
                  </a:lnTo>
                  <a:lnTo>
                    <a:pt x="267" y="30"/>
                  </a:lnTo>
                  <a:lnTo>
                    <a:pt x="267" y="66"/>
                  </a:lnTo>
                  <a:moveTo>
                    <a:pt x="15" y="0"/>
                  </a:moveTo>
                  <a:cubicBezTo>
                    <a:pt x="6" y="0"/>
                    <a:pt x="0" y="6"/>
                    <a:pt x="0" y="15"/>
                  </a:cubicBezTo>
                  <a:lnTo>
                    <a:pt x="0" y="81"/>
                  </a:lnTo>
                  <a:cubicBezTo>
                    <a:pt x="0" y="90"/>
                    <a:pt x="6" y="97"/>
                    <a:pt x="15" y="97"/>
                  </a:cubicBezTo>
                  <a:lnTo>
                    <a:pt x="282" y="97"/>
                  </a:lnTo>
                  <a:cubicBezTo>
                    <a:pt x="290" y="97"/>
                    <a:pt x="297" y="90"/>
                    <a:pt x="297" y="81"/>
                  </a:cubicBezTo>
                  <a:lnTo>
                    <a:pt x="297" y="15"/>
                  </a:lnTo>
                  <a:cubicBezTo>
                    <a:pt x="297" y="6"/>
                    <a:pt x="290" y="0"/>
                    <a:pt x="282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31"/>
          <p:cNvSpPr txBox="1"/>
          <p:nvPr/>
        </p:nvSpPr>
        <p:spPr>
          <a:xfrm>
            <a:off x="896275" y="2858675"/>
            <a:ext cx="21189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Proporciona información sobre la situación actual utilizando datos históricos.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31"/>
          <p:cNvSpPr txBox="1"/>
          <p:nvPr/>
        </p:nvSpPr>
        <p:spPr>
          <a:xfrm>
            <a:off x="3512900" y="2858675"/>
            <a:ext cx="21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Usa datos para predecir eventos futuros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31"/>
          <p:cNvSpPr txBox="1"/>
          <p:nvPr/>
        </p:nvSpPr>
        <p:spPr>
          <a:xfrm>
            <a:off x="6129525" y="2858675"/>
            <a:ext cx="21189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Muestra las posibles consecuencias de cada acción para ayudar a elegir las mejores estrategias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1" name="Google Shape;951;p31"/>
          <p:cNvSpPr/>
          <p:nvPr/>
        </p:nvSpPr>
        <p:spPr>
          <a:xfrm>
            <a:off x="113525" y="1005538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1"/>
          <p:cNvSpPr txBox="1"/>
          <p:nvPr/>
        </p:nvSpPr>
        <p:spPr>
          <a:xfrm>
            <a:off x="3512900" y="3431375"/>
            <a:ext cx="2118900" cy="572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Diagnóstico</a:t>
            </a:r>
            <a:endParaRPr b="1" sz="180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953" name="Google Shape;953;p31"/>
          <p:cNvSpPr txBox="1"/>
          <p:nvPr/>
        </p:nvSpPr>
        <p:spPr>
          <a:xfrm>
            <a:off x="3072000" y="4004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highlight>
                  <a:srgbClr val="F7F7F7"/>
                </a:highlight>
                <a:latin typeface="Lato"/>
                <a:ea typeface="Lato"/>
                <a:cs typeface="Lato"/>
                <a:sym typeface="Lato"/>
              </a:rPr>
              <a:t>Examina los resultados de acciones para ajustar estrategias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2"/>
          <p:cNvSpPr txBox="1"/>
          <p:nvPr>
            <p:ph type="title"/>
          </p:nvPr>
        </p:nvSpPr>
        <p:spPr>
          <a:xfrm>
            <a:off x="896400" y="858625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Capas del Big data</a:t>
            </a:r>
            <a:endParaRPr/>
          </a:p>
        </p:txBody>
      </p:sp>
      <p:pic>
        <p:nvPicPr>
          <p:cNvPr id="959" name="Google Shape;9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525" y="3782837"/>
            <a:ext cx="2128926" cy="62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425" y="3825325"/>
            <a:ext cx="1808041" cy="5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50" y="3782877"/>
            <a:ext cx="2128925" cy="62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875" y="2648462"/>
            <a:ext cx="2418825" cy="67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588" y="2616806"/>
            <a:ext cx="2042351" cy="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1200" y="1575200"/>
            <a:ext cx="1927782" cy="6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3675" y="1544001"/>
            <a:ext cx="2128925" cy="67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350" y="1540138"/>
            <a:ext cx="1492738" cy="7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2"/>
          <p:cNvSpPr/>
          <p:nvPr/>
        </p:nvSpPr>
        <p:spPr>
          <a:xfrm rot="2321080">
            <a:off x="7773755" y="2616844"/>
            <a:ext cx="647965" cy="741857"/>
          </a:xfrm>
          <a:prstGeom prst="curvedLeftArrow">
            <a:avLst>
              <a:gd fmla="val 25000" name="adj1"/>
              <a:gd fmla="val 57245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8" name="Google Shape;968;p32"/>
          <p:cNvSpPr/>
          <p:nvPr/>
        </p:nvSpPr>
        <p:spPr>
          <a:xfrm>
            <a:off x="2536635" y="1609625"/>
            <a:ext cx="737700" cy="5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32"/>
          <p:cNvSpPr/>
          <p:nvPr/>
        </p:nvSpPr>
        <p:spPr>
          <a:xfrm>
            <a:off x="5554239" y="1640825"/>
            <a:ext cx="585300" cy="4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32"/>
          <p:cNvSpPr/>
          <p:nvPr/>
        </p:nvSpPr>
        <p:spPr>
          <a:xfrm>
            <a:off x="4587650" y="2717475"/>
            <a:ext cx="691200" cy="540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32"/>
          <p:cNvSpPr/>
          <p:nvPr/>
        </p:nvSpPr>
        <p:spPr>
          <a:xfrm rot="1244901">
            <a:off x="987496" y="2909594"/>
            <a:ext cx="857835" cy="741998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2" name="Google Shape;972;p32"/>
          <p:cNvSpPr/>
          <p:nvPr/>
        </p:nvSpPr>
        <p:spPr>
          <a:xfrm>
            <a:off x="2982510" y="3825325"/>
            <a:ext cx="737700" cy="5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32"/>
          <p:cNvSpPr/>
          <p:nvPr/>
        </p:nvSpPr>
        <p:spPr>
          <a:xfrm>
            <a:off x="5702689" y="3825325"/>
            <a:ext cx="585300" cy="54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3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METODOLOGÍAS DE TRABAJO</a:t>
            </a:r>
            <a:endParaRPr/>
          </a:p>
        </p:txBody>
      </p:sp>
      <p:sp>
        <p:nvSpPr>
          <p:cNvPr id="979" name="Google Shape;979;p33"/>
          <p:cNvSpPr txBox="1"/>
          <p:nvPr>
            <p:ph idx="1" type="subTitle"/>
          </p:nvPr>
        </p:nvSpPr>
        <p:spPr>
          <a:xfrm>
            <a:off x="896750" y="24957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CRISP-DM</a:t>
            </a:r>
            <a:endParaRPr/>
          </a:p>
        </p:txBody>
      </p:sp>
      <p:sp>
        <p:nvSpPr>
          <p:cNvPr id="980" name="Google Shape;980;p33"/>
          <p:cNvSpPr txBox="1"/>
          <p:nvPr>
            <p:ph idx="2" type="subTitle"/>
          </p:nvPr>
        </p:nvSpPr>
        <p:spPr>
          <a:xfrm>
            <a:off x="3419244" y="24736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E.T.L</a:t>
            </a:r>
            <a:endParaRPr/>
          </a:p>
        </p:txBody>
      </p:sp>
      <p:sp>
        <p:nvSpPr>
          <p:cNvPr id="981" name="Google Shape;981;p33"/>
          <p:cNvSpPr txBox="1"/>
          <p:nvPr>
            <p:ph idx="3" type="subTitle"/>
          </p:nvPr>
        </p:nvSpPr>
        <p:spPr>
          <a:xfrm>
            <a:off x="5941745" y="24957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E.L.T</a:t>
            </a:r>
            <a:endParaRPr/>
          </a:p>
        </p:txBody>
      </p:sp>
      <p:sp>
        <p:nvSpPr>
          <p:cNvPr id="982" name="Google Shape;982;p33"/>
          <p:cNvSpPr txBox="1"/>
          <p:nvPr>
            <p:ph idx="5" type="subTitle"/>
          </p:nvPr>
        </p:nvSpPr>
        <p:spPr>
          <a:xfrm>
            <a:off x="3419250" y="3869259"/>
            <a:ext cx="23055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CUADRO DE MANDO</a:t>
            </a:r>
            <a:endParaRPr/>
          </a:p>
        </p:txBody>
      </p:sp>
      <p:sp>
        <p:nvSpPr>
          <p:cNvPr id="983" name="Google Shape;983;p33"/>
          <p:cNvSpPr/>
          <p:nvPr/>
        </p:nvSpPr>
        <p:spPr>
          <a:xfrm flipH="1" rot="-5400000">
            <a:off x="8369464" y="920615"/>
            <a:ext cx="371152" cy="614174"/>
          </a:xfrm>
          <a:custGeom>
            <a:rect b="b" l="l" r="r" t="t"/>
            <a:pathLst>
              <a:path extrusionOk="0" h="2406" w="1454">
                <a:moveTo>
                  <a:pt x="1454" y="1260"/>
                </a:moveTo>
                <a:lnTo>
                  <a:pt x="727" y="0"/>
                </a:lnTo>
                <a:lnTo>
                  <a:pt x="0" y="1260"/>
                </a:lnTo>
                <a:lnTo>
                  <a:pt x="375" y="1260"/>
                </a:lnTo>
                <a:lnTo>
                  <a:pt x="375" y="2406"/>
                </a:lnTo>
                <a:lnTo>
                  <a:pt x="1079" y="2406"/>
                </a:lnTo>
                <a:lnTo>
                  <a:pt x="1079" y="1260"/>
                </a:lnTo>
                <a:lnTo>
                  <a:pt x="1454" y="1260"/>
                </a:ln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33"/>
          <p:cNvGrpSpPr/>
          <p:nvPr/>
        </p:nvGrpSpPr>
        <p:grpSpPr>
          <a:xfrm>
            <a:off x="1816805" y="1905949"/>
            <a:ext cx="457377" cy="412514"/>
            <a:chOff x="1800720" y="1908000"/>
            <a:chExt cx="415080" cy="374400"/>
          </a:xfrm>
        </p:grpSpPr>
        <p:sp>
          <p:nvSpPr>
            <p:cNvPr id="985" name="Google Shape;985;p33"/>
            <p:cNvSpPr/>
            <p:nvPr/>
          </p:nvSpPr>
          <p:spPr>
            <a:xfrm>
              <a:off x="1961280" y="2189880"/>
              <a:ext cx="93960" cy="65520"/>
            </a:xfrm>
            <a:custGeom>
              <a:rect b="b" l="l" r="r" t="t"/>
              <a:pathLst>
                <a:path extrusionOk="0" h="182" w="261">
                  <a:moveTo>
                    <a:pt x="0" y="0"/>
                  </a:moveTo>
                  <a:lnTo>
                    <a:pt x="261" y="0"/>
                  </a:lnTo>
                  <a:lnTo>
                    <a:pt x="261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20500" lIns="90000" spcFirstLastPara="1" rIns="90000" wrap="square" tIns="20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1995120" y="2189880"/>
              <a:ext cx="26640" cy="32760"/>
            </a:xfrm>
            <a:custGeom>
              <a:rect b="b" l="l" r="r" t="t"/>
              <a:pathLst>
                <a:path extrusionOk="0" h="91" w="74">
                  <a:moveTo>
                    <a:pt x="74" y="0"/>
                  </a:moveTo>
                  <a:lnTo>
                    <a:pt x="74" y="77"/>
                  </a:lnTo>
                  <a:cubicBezTo>
                    <a:pt x="74" y="85"/>
                    <a:pt x="68" y="91"/>
                    <a:pt x="61" y="91"/>
                  </a:cubicBezTo>
                  <a:lnTo>
                    <a:pt x="13" y="91"/>
                  </a:lnTo>
                  <a:cubicBezTo>
                    <a:pt x="6" y="91"/>
                    <a:pt x="0" y="85"/>
                    <a:pt x="0" y="77"/>
                  </a:cubicBez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1806840" y="1914120"/>
              <a:ext cx="402840" cy="281520"/>
            </a:xfrm>
            <a:custGeom>
              <a:rect b="b" l="l" r="r" t="t"/>
              <a:pathLst>
                <a:path extrusionOk="0" h="782" w="1119">
                  <a:moveTo>
                    <a:pt x="75" y="0"/>
                  </a:moveTo>
                  <a:cubicBezTo>
                    <a:pt x="34" y="0"/>
                    <a:pt x="0" y="34"/>
                    <a:pt x="0" y="75"/>
                  </a:cubicBezTo>
                  <a:lnTo>
                    <a:pt x="0" y="708"/>
                  </a:lnTo>
                  <a:cubicBezTo>
                    <a:pt x="0" y="749"/>
                    <a:pt x="34" y="782"/>
                    <a:pt x="75" y="782"/>
                  </a:cubicBezTo>
                  <a:lnTo>
                    <a:pt x="1045" y="782"/>
                  </a:lnTo>
                  <a:cubicBezTo>
                    <a:pt x="1086" y="782"/>
                    <a:pt x="1119" y="749"/>
                    <a:pt x="1119" y="708"/>
                  </a:cubicBezTo>
                  <a:lnTo>
                    <a:pt x="1119" y="75"/>
                  </a:lnTo>
                  <a:cubicBezTo>
                    <a:pt x="1119" y="34"/>
                    <a:pt x="1086" y="0"/>
                    <a:pt x="1045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1833840" y="1941120"/>
              <a:ext cx="349200" cy="200880"/>
            </a:xfrm>
            <a:custGeom>
              <a:rect b="b" l="l" r="r" t="t"/>
              <a:pathLst>
                <a:path extrusionOk="0" h="558" w="970">
                  <a:moveTo>
                    <a:pt x="970" y="545"/>
                  </a:moveTo>
                  <a:lnTo>
                    <a:pt x="970" y="13"/>
                  </a:lnTo>
                  <a:cubicBezTo>
                    <a:pt x="970" y="6"/>
                    <a:pt x="964" y="0"/>
                    <a:pt x="956" y="0"/>
                  </a:cubicBezTo>
                  <a:lnTo>
                    <a:pt x="13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545"/>
                  </a:lnTo>
                  <a:cubicBezTo>
                    <a:pt x="0" y="552"/>
                    <a:pt x="6" y="558"/>
                    <a:pt x="13" y="558"/>
                  </a:cubicBezTo>
                  <a:lnTo>
                    <a:pt x="956" y="558"/>
                  </a:lnTo>
                  <a:cubicBezTo>
                    <a:pt x="964" y="558"/>
                    <a:pt x="970" y="552"/>
                    <a:pt x="970" y="545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1806840" y="2142000"/>
              <a:ext cx="402840" cy="53640"/>
            </a:xfrm>
            <a:custGeom>
              <a:rect b="b" l="l" r="r" t="t"/>
              <a:pathLst>
                <a:path extrusionOk="0" h="149" w="1119">
                  <a:moveTo>
                    <a:pt x="0" y="0"/>
                  </a:moveTo>
                  <a:lnTo>
                    <a:pt x="0" y="75"/>
                  </a:lnTo>
                  <a:cubicBezTo>
                    <a:pt x="0" y="116"/>
                    <a:pt x="34" y="149"/>
                    <a:pt x="75" y="149"/>
                  </a:cubicBezTo>
                  <a:lnTo>
                    <a:pt x="1045" y="149"/>
                  </a:lnTo>
                  <a:cubicBezTo>
                    <a:pt x="1086" y="149"/>
                    <a:pt x="1119" y="116"/>
                    <a:pt x="1119" y="75"/>
                  </a:cubicBezTo>
                  <a:lnTo>
                    <a:pt x="11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1900800" y="2249640"/>
              <a:ext cx="214920" cy="26640"/>
            </a:xfrm>
            <a:custGeom>
              <a:rect b="b" l="l" r="r" t="t"/>
              <a:pathLst>
                <a:path extrusionOk="0" h="74" w="597">
                  <a:moveTo>
                    <a:pt x="584" y="0"/>
                  </a:move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61"/>
                  </a:lnTo>
                  <a:cubicBezTo>
                    <a:pt x="0" y="68"/>
                    <a:pt x="6" y="74"/>
                    <a:pt x="14" y="74"/>
                  </a:cubicBezTo>
                  <a:lnTo>
                    <a:pt x="584" y="74"/>
                  </a:lnTo>
                  <a:cubicBezTo>
                    <a:pt x="591" y="74"/>
                    <a:pt x="597" y="68"/>
                    <a:pt x="597" y="61"/>
                  </a:cubicBezTo>
                  <a:lnTo>
                    <a:pt x="597" y="13"/>
                  </a:lnTo>
                  <a:cubicBezTo>
                    <a:pt x="597" y="6"/>
                    <a:pt x="591" y="0"/>
                    <a:pt x="584" y="0"/>
                  </a:cubicBez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1874160" y="1974600"/>
              <a:ext cx="120960" cy="120600"/>
            </a:xfrm>
            <a:custGeom>
              <a:rect b="b" l="l" r="r" t="t"/>
              <a:pathLst>
                <a:path extrusionOk="0" h="335" w="336">
                  <a:moveTo>
                    <a:pt x="336" y="167"/>
                  </a:moveTo>
                  <a:cubicBezTo>
                    <a:pt x="336" y="259"/>
                    <a:pt x="260" y="335"/>
                    <a:pt x="168" y="335"/>
                  </a:cubicBezTo>
                  <a:cubicBezTo>
                    <a:pt x="75" y="335"/>
                    <a:pt x="0" y="259"/>
                    <a:pt x="0" y="167"/>
                  </a:cubicBezTo>
                  <a:cubicBezTo>
                    <a:pt x="0" y="74"/>
                    <a:pt x="75" y="0"/>
                    <a:pt x="168" y="0"/>
                  </a:cubicBezTo>
                  <a:cubicBezTo>
                    <a:pt x="260" y="0"/>
                    <a:pt x="336" y="74"/>
                    <a:pt x="336" y="167"/>
                  </a:cubicBezTo>
                  <a:close/>
                </a:path>
              </a:pathLst>
            </a:custGeom>
            <a:solidFill>
              <a:srgbClr val="E9B000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1934640" y="1974600"/>
              <a:ext cx="42480" cy="53280"/>
            </a:xfrm>
            <a:custGeom>
              <a:rect b="b" l="l" r="r" t="t"/>
              <a:pathLst>
                <a:path extrusionOk="0" h="148" w="118">
                  <a:moveTo>
                    <a:pt x="118" y="48"/>
                  </a:moveTo>
                  <a:cubicBezTo>
                    <a:pt x="88" y="19"/>
                    <a:pt x="46" y="0"/>
                    <a:pt x="0" y="0"/>
                  </a:cubicBezTo>
                  <a:lnTo>
                    <a:pt x="0" y="134"/>
                  </a:lnTo>
                  <a:cubicBezTo>
                    <a:pt x="0" y="146"/>
                    <a:pt x="14" y="152"/>
                    <a:pt x="23" y="144"/>
                  </a:cubicBezTo>
                  <a:lnTo>
                    <a:pt x="118" y="48"/>
                  </a:lnTo>
                  <a:close/>
                </a:path>
              </a:pathLst>
            </a:custGeom>
            <a:solidFill>
              <a:srgbClr val="E24E42"/>
            </a:solidFill>
            <a:ln>
              <a:noFill/>
            </a:ln>
          </p:spPr>
          <p:txBody>
            <a:bodyPr anchorCtr="1" anchor="ctr" bIns="8275" lIns="90000" spcFirstLastPara="1" rIns="90000" wrap="square" tIns="8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1800720" y="1908000"/>
              <a:ext cx="415080" cy="374400"/>
            </a:xfrm>
            <a:custGeom>
              <a:rect b="b" l="l" r="r" t="t"/>
              <a:pathLst>
                <a:path extrusionOk="0" h="1040" w="1153">
                  <a:moveTo>
                    <a:pt x="1079" y="633"/>
                  </a:moveTo>
                  <a:lnTo>
                    <a:pt x="1079" y="92"/>
                  </a:lnTo>
                  <a:cubicBezTo>
                    <a:pt x="1079" y="82"/>
                    <a:pt x="1071" y="75"/>
                    <a:pt x="1062" y="75"/>
                  </a:cubicBezTo>
                  <a:lnTo>
                    <a:pt x="92" y="75"/>
                  </a:lnTo>
                  <a:cubicBezTo>
                    <a:pt x="83" y="75"/>
                    <a:pt x="75" y="82"/>
                    <a:pt x="75" y="92"/>
                  </a:cubicBezTo>
                  <a:lnTo>
                    <a:pt x="75" y="633"/>
                  </a:lnTo>
                  <a:lnTo>
                    <a:pt x="34" y="633"/>
                  </a:lnTo>
                  <a:lnTo>
                    <a:pt x="34" y="92"/>
                  </a:lnTo>
                  <a:cubicBezTo>
                    <a:pt x="34" y="60"/>
                    <a:pt x="60" y="34"/>
                    <a:pt x="92" y="34"/>
                  </a:cubicBezTo>
                  <a:lnTo>
                    <a:pt x="1062" y="34"/>
                  </a:lnTo>
                  <a:cubicBezTo>
                    <a:pt x="1094" y="34"/>
                    <a:pt x="1119" y="60"/>
                    <a:pt x="1119" y="92"/>
                  </a:cubicBezTo>
                  <a:lnTo>
                    <a:pt x="1119" y="633"/>
                  </a:lnTo>
                  <a:lnTo>
                    <a:pt x="1079" y="633"/>
                  </a:lnTo>
                  <a:moveTo>
                    <a:pt x="1045" y="633"/>
                  </a:moveTo>
                  <a:lnTo>
                    <a:pt x="109" y="633"/>
                  </a:lnTo>
                  <a:lnTo>
                    <a:pt x="109" y="109"/>
                  </a:lnTo>
                  <a:lnTo>
                    <a:pt x="1045" y="109"/>
                  </a:lnTo>
                  <a:lnTo>
                    <a:pt x="1045" y="633"/>
                  </a:lnTo>
                  <a:moveTo>
                    <a:pt x="690" y="932"/>
                  </a:moveTo>
                  <a:lnTo>
                    <a:pt x="463" y="932"/>
                  </a:lnTo>
                  <a:lnTo>
                    <a:pt x="463" y="816"/>
                  </a:lnTo>
                  <a:lnTo>
                    <a:pt x="523" y="816"/>
                  </a:lnTo>
                  <a:lnTo>
                    <a:pt x="523" y="874"/>
                  </a:lnTo>
                  <a:cubicBezTo>
                    <a:pt x="523" y="883"/>
                    <a:pt x="530" y="891"/>
                    <a:pt x="540" y="891"/>
                  </a:cubicBezTo>
                  <a:lnTo>
                    <a:pt x="614" y="891"/>
                  </a:lnTo>
                  <a:cubicBezTo>
                    <a:pt x="623" y="891"/>
                    <a:pt x="631" y="883"/>
                    <a:pt x="631" y="874"/>
                  </a:cubicBezTo>
                  <a:lnTo>
                    <a:pt x="631" y="816"/>
                  </a:lnTo>
                  <a:lnTo>
                    <a:pt x="690" y="816"/>
                  </a:lnTo>
                  <a:lnTo>
                    <a:pt x="690" y="932"/>
                  </a:lnTo>
                  <a:moveTo>
                    <a:pt x="858" y="1006"/>
                  </a:moveTo>
                  <a:lnTo>
                    <a:pt x="295" y="1006"/>
                  </a:lnTo>
                  <a:lnTo>
                    <a:pt x="295" y="965"/>
                  </a:lnTo>
                  <a:lnTo>
                    <a:pt x="858" y="965"/>
                  </a:lnTo>
                  <a:lnTo>
                    <a:pt x="858" y="1006"/>
                  </a:lnTo>
                  <a:moveTo>
                    <a:pt x="556" y="816"/>
                  </a:moveTo>
                  <a:lnTo>
                    <a:pt x="597" y="816"/>
                  </a:lnTo>
                  <a:lnTo>
                    <a:pt x="597" y="857"/>
                  </a:lnTo>
                  <a:lnTo>
                    <a:pt x="556" y="857"/>
                  </a:lnTo>
                  <a:lnTo>
                    <a:pt x="556" y="816"/>
                  </a:lnTo>
                  <a:moveTo>
                    <a:pt x="1153" y="650"/>
                  </a:moveTo>
                  <a:lnTo>
                    <a:pt x="1153" y="650"/>
                  </a:lnTo>
                  <a:lnTo>
                    <a:pt x="1153" y="92"/>
                  </a:lnTo>
                  <a:cubicBezTo>
                    <a:pt x="1153" y="41"/>
                    <a:pt x="1112" y="0"/>
                    <a:pt x="1062" y="0"/>
                  </a:cubicBezTo>
                  <a:lnTo>
                    <a:pt x="92" y="0"/>
                  </a:lnTo>
                  <a:cubicBezTo>
                    <a:pt x="42" y="0"/>
                    <a:pt x="0" y="41"/>
                    <a:pt x="0" y="92"/>
                  </a:cubicBezTo>
                  <a:lnTo>
                    <a:pt x="0" y="650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725"/>
                  </a:lnTo>
                  <a:cubicBezTo>
                    <a:pt x="0" y="775"/>
                    <a:pt x="42" y="816"/>
                    <a:pt x="92" y="816"/>
                  </a:cubicBezTo>
                  <a:lnTo>
                    <a:pt x="151" y="816"/>
                  </a:lnTo>
                  <a:cubicBezTo>
                    <a:pt x="161" y="816"/>
                    <a:pt x="168" y="809"/>
                    <a:pt x="168" y="799"/>
                  </a:cubicBezTo>
                  <a:cubicBezTo>
                    <a:pt x="168" y="790"/>
                    <a:pt x="161" y="782"/>
                    <a:pt x="151" y="782"/>
                  </a:cubicBezTo>
                  <a:lnTo>
                    <a:pt x="92" y="782"/>
                  </a:lnTo>
                  <a:cubicBezTo>
                    <a:pt x="60" y="782"/>
                    <a:pt x="34" y="757"/>
                    <a:pt x="34" y="725"/>
                  </a:cubicBezTo>
                  <a:lnTo>
                    <a:pt x="34" y="667"/>
                  </a:lnTo>
                  <a:lnTo>
                    <a:pt x="1119" y="667"/>
                  </a:lnTo>
                  <a:lnTo>
                    <a:pt x="1119" y="725"/>
                  </a:lnTo>
                  <a:cubicBezTo>
                    <a:pt x="1119" y="757"/>
                    <a:pt x="1094" y="782"/>
                    <a:pt x="1062" y="782"/>
                  </a:cubicBezTo>
                  <a:lnTo>
                    <a:pt x="707" y="782"/>
                  </a:lnTo>
                  <a:lnTo>
                    <a:pt x="707" y="782"/>
                  </a:lnTo>
                  <a:lnTo>
                    <a:pt x="707" y="782"/>
                  </a:lnTo>
                  <a:lnTo>
                    <a:pt x="446" y="782"/>
                  </a:lnTo>
                  <a:lnTo>
                    <a:pt x="446" y="782"/>
                  </a:lnTo>
                  <a:lnTo>
                    <a:pt x="446" y="782"/>
                  </a:lnTo>
                  <a:lnTo>
                    <a:pt x="219" y="782"/>
                  </a:lnTo>
                  <a:cubicBezTo>
                    <a:pt x="210" y="782"/>
                    <a:pt x="202" y="790"/>
                    <a:pt x="202" y="799"/>
                  </a:cubicBezTo>
                  <a:cubicBezTo>
                    <a:pt x="202" y="809"/>
                    <a:pt x="210" y="816"/>
                    <a:pt x="219" y="816"/>
                  </a:cubicBezTo>
                  <a:lnTo>
                    <a:pt x="429" y="816"/>
                  </a:lnTo>
                  <a:lnTo>
                    <a:pt x="429" y="932"/>
                  </a:lnTo>
                  <a:lnTo>
                    <a:pt x="278" y="932"/>
                  </a:lnTo>
                  <a:cubicBezTo>
                    <a:pt x="269" y="932"/>
                    <a:pt x="262" y="939"/>
                    <a:pt x="262" y="949"/>
                  </a:cubicBezTo>
                  <a:lnTo>
                    <a:pt x="262" y="1023"/>
                  </a:lnTo>
                  <a:cubicBezTo>
                    <a:pt x="262" y="1032"/>
                    <a:pt x="269" y="1040"/>
                    <a:pt x="278" y="1040"/>
                  </a:cubicBezTo>
                  <a:lnTo>
                    <a:pt x="875" y="1040"/>
                  </a:lnTo>
                  <a:cubicBezTo>
                    <a:pt x="885" y="1040"/>
                    <a:pt x="892" y="1032"/>
                    <a:pt x="892" y="1023"/>
                  </a:cubicBezTo>
                  <a:lnTo>
                    <a:pt x="892" y="949"/>
                  </a:lnTo>
                  <a:cubicBezTo>
                    <a:pt x="892" y="939"/>
                    <a:pt x="885" y="932"/>
                    <a:pt x="875" y="932"/>
                  </a:cubicBezTo>
                  <a:lnTo>
                    <a:pt x="724" y="932"/>
                  </a:lnTo>
                  <a:lnTo>
                    <a:pt x="724" y="816"/>
                  </a:lnTo>
                  <a:lnTo>
                    <a:pt x="1062" y="816"/>
                  </a:lnTo>
                  <a:cubicBezTo>
                    <a:pt x="1112" y="816"/>
                    <a:pt x="1153" y="775"/>
                    <a:pt x="1153" y="725"/>
                  </a:cubicBezTo>
                  <a:lnTo>
                    <a:pt x="1153" y="650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1989000" y="2162880"/>
              <a:ext cx="38880" cy="12240"/>
            </a:xfrm>
            <a:custGeom>
              <a:rect b="b" l="l" r="r" t="t"/>
              <a:pathLst>
                <a:path extrusionOk="0" h="34" w="108">
                  <a:moveTo>
                    <a:pt x="91" y="34"/>
                  </a:moveTo>
                  <a:cubicBezTo>
                    <a:pt x="100" y="34"/>
                    <a:pt x="108" y="26"/>
                    <a:pt x="108" y="17"/>
                  </a:cubicBezTo>
                  <a:cubicBezTo>
                    <a:pt x="108" y="7"/>
                    <a:pt x="100" y="0"/>
                    <a:pt x="91" y="0"/>
                  </a:cubicBezTo>
                  <a:lnTo>
                    <a:pt x="17" y="0"/>
                  </a:ln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lnTo>
                    <a:pt x="91" y="34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1868040" y="1968480"/>
              <a:ext cx="132840" cy="132840"/>
            </a:xfrm>
            <a:custGeom>
              <a:rect b="b" l="l" r="r" t="t"/>
              <a:pathLst>
                <a:path extrusionOk="0" h="369" w="369">
                  <a:moveTo>
                    <a:pt x="168" y="35"/>
                  </a:moveTo>
                  <a:lnTo>
                    <a:pt x="168" y="184"/>
                  </a:lnTo>
                  <a:cubicBezTo>
                    <a:pt x="168" y="191"/>
                    <a:pt x="172" y="197"/>
                    <a:pt x="178" y="199"/>
                  </a:cubicBezTo>
                  <a:cubicBezTo>
                    <a:pt x="180" y="200"/>
                    <a:pt x="183" y="201"/>
                    <a:pt x="185" y="201"/>
                  </a:cubicBezTo>
                  <a:cubicBezTo>
                    <a:pt x="189" y="201"/>
                    <a:pt x="193" y="199"/>
                    <a:pt x="197" y="196"/>
                  </a:cubicBezTo>
                  <a:lnTo>
                    <a:pt x="303" y="90"/>
                  </a:lnTo>
                  <a:cubicBezTo>
                    <a:pt x="323" y="116"/>
                    <a:pt x="336" y="148"/>
                    <a:pt x="336" y="184"/>
                  </a:cubicBezTo>
                  <a:cubicBezTo>
                    <a:pt x="336" y="267"/>
                    <a:pt x="268" y="335"/>
                    <a:pt x="185" y="335"/>
                  </a:cubicBezTo>
                  <a:cubicBezTo>
                    <a:pt x="101" y="335"/>
                    <a:pt x="34" y="267"/>
                    <a:pt x="34" y="184"/>
                  </a:cubicBezTo>
                  <a:cubicBezTo>
                    <a:pt x="34" y="106"/>
                    <a:pt x="92" y="43"/>
                    <a:pt x="168" y="35"/>
                  </a:cubicBezTo>
                  <a:moveTo>
                    <a:pt x="202" y="35"/>
                  </a:moveTo>
                  <a:cubicBezTo>
                    <a:pt x="231" y="38"/>
                    <a:pt x="257" y="49"/>
                    <a:pt x="279" y="66"/>
                  </a:cubicBezTo>
                  <a:lnTo>
                    <a:pt x="202" y="143"/>
                  </a:lnTo>
                  <a:lnTo>
                    <a:pt x="202" y="35"/>
                  </a:lnTo>
                  <a:moveTo>
                    <a:pt x="185" y="369"/>
                  </a:moveTo>
                  <a:cubicBezTo>
                    <a:pt x="287" y="369"/>
                    <a:pt x="369" y="286"/>
                    <a:pt x="369" y="184"/>
                  </a:cubicBezTo>
                  <a:cubicBezTo>
                    <a:pt x="369" y="134"/>
                    <a:pt x="349" y="88"/>
                    <a:pt x="317" y="55"/>
                  </a:cubicBezTo>
                  <a:cubicBezTo>
                    <a:pt x="316" y="54"/>
                    <a:pt x="316" y="54"/>
                    <a:pt x="315" y="53"/>
                  </a:cubicBezTo>
                  <a:lnTo>
                    <a:pt x="314" y="52"/>
                  </a:lnTo>
                  <a:cubicBezTo>
                    <a:pt x="281" y="20"/>
                    <a:pt x="235" y="0"/>
                    <a:pt x="185" y="0"/>
                  </a:cubicBezTo>
                  <a:cubicBezTo>
                    <a:pt x="83" y="0"/>
                    <a:pt x="0" y="82"/>
                    <a:pt x="0" y="184"/>
                  </a:cubicBezTo>
                  <a:cubicBezTo>
                    <a:pt x="0" y="286"/>
                    <a:pt x="83" y="369"/>
                    <a:pt x="185" y="369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2029320" y="1968480"/>
              <a:ext cx="38880" cy="12240"/>
            </a:xfrm>
            <a:custGeom>
              <a:rect b="b" l="l" r="r" t="t"/>
              <a:pathLst>
                <a:path extrusionOk="0" h="34" w="108">
                  <a:moveTo>
                    <a:pt x="16" y="34"/>
                  </a:moveTo>
                  <a:lnTo>
                    <a:pt x="91" y="34"/>
                  </a:lnTo>
                  <a:cubicBezTo>
                    <a:pt x="100" y="34"/>
                    <a:pt x="108" y="26"/>
                    <a:pt x="108" y="17"/>
                  </a:cubicBezTo>
                  <a:cubicBezTo>
                    <a:pt x="108" y="8"/>
                    <a:pt x="100" y="0"/>
                    <a:pt x="91" y="0"/>
                  </a:cubicBezTo>
                  <a:lnTo>
                    <a:pt x="16" y="0"/>
                  </a:ln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6" y="34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2029320" y="1995120"/>
              <a:ext cx="92520" cy="11880"/>
            </a:xfrm>
            <a:custGeom>
              <a:rect b="b" l="l" r="r" t="t"/>
              <a:pathLst>
                <a:path extrusionOk="0" h="33" w="257">
                  <a:moveTo>
                    <a:pt x="16" y="33"/>
                  </a:moveTo>
                  <a:lnTo>
                    <a:pt x="240" y="33"/>
                  </a:lnTo>
                  <a:cubicBezTo>
                    <a:pt x="250" y="33"/>
                    <a:pt x="257" y="26"/>
                    <a:pt x="257" y="17"/>
                  </a:cubicBezTo>
                  <a:cubicBezTo>
                    <a:pt x="257" y="7"/>
                    <a:pt x="250" y="0"/>
                    <a:pt x="240" y="0"/>
                  </a:cubicBezTo>
                  <a:lnTo>
                    <a:pt x="16" y="0"/>
                  </a:ln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029320" y="2021760"/>
              <a:ext cx="92520" cy="12240"/>
            </a:xfrm>
            <a:custGeom>
              <a:rect b="b" l="l" r="r" t="t"/>
              <a:pathLst>
                <a:path extrusionOk="0" h="34" w="257">
                  <a:moveTo>
                    <a:pt x="16" y="34"/>
                  </a:moveTo>
                  <a:lnTo>
                    <a:pt x="240" y="34"/>
                  </a:lnTo>
                  <a:cubicBezTo>
                    <a:pt x="250" y="34"/>
                    <a:pt x="257" y="26"/>
                    <a:pt x="257" y="17"/>
                  </a:cubicBezTo>
                  <a:cubicBezTo>
                    <a:pt x="257" y="8"/>
                    <a:pt x="250" y="0"/>
                    <a:pt x="240" y="0"/>
                  </a:cubicBezTo>
                  <a:lnTo>
                    <a:pt x="16" y="0"/>
                  </a:ln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6" y="34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2029320" y="2048760"/>
              <a:ext cx="65880" cy="12240"/>
            </a:xfrm>
            <a:custGeom>
              <a:rect b="b" l="l" r="r" t="t"/>
              <a:pathLst>
                <a:path extrusionOk="0" h="34" w="183">
                  <a:moveTo>
                    <a:pt x="16" y="34"/>
                  </a:moveTo>
                  <a:lnTo>
                    <a:pt x="166" y="34"/>
                  </a:lnTo>
                  <a:cubicBezTo>
                    <a:pt x="175" y="34"/>
                    <a:pt x="183" y="26"/>
                    <a:pt x="183" y="17"/>
                  </a:cubicBezTo>
                  <a:cubicBezTo>
                    <a:pt x="183" y="7"/>
                    <a:pt x="175" y="0"/>
                    <a:pt x="166" y="0"/>
                  </a:cubicBezTo>
                  <a:lnTo>
                    <a:pt x="16" y="0"/>
                  </a:ln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6" y="34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2109600" y="2075400"/>
              <a:ext cx="39240" cy="39240"/>
            </a:xfrm>
            <a:custGeom>
              <a:rect b="b" l="l" r="r" t="t"/>
              <a:pathLst>
                <a:path extrusionOk="0" h="109" w="109">
                  <a:moveTo>
                    <a:pt x="34" y="34"/>
                  </a:moveTo>
                  <a:lnTo>
                    <a:pt x="75" y="34"/>
                  </a:lnTo>
                  <a:lnTo>
                    <a:pt x="75" y="75"/>
                  </a:lnTo>
                  <a:lnTo>
                    <a:pt x="34" y="75"/>
                  </a:lnTo>
                  <a:lnTo>
                    <a:pt x="34" y="34"/>
                  </a:lnTo>
                  <a:moveTo>
                    <a:pt x="0" y="17"/>
                  </a:moveTo>
                  <a:lnTo>
                    <a:pt x="0" y="92"/>
                  </a:lnTo>
                  <a:cubicBezTo>
                    <a:pt x="0" y="101"/>
                    <a:pt x="8" y="109"/>
                    <a:pt x="17" y="109"/>
                  </a:cubicBezTo>
                  <a:lnTo>
                    <a:pt x="92" y="109"/>
                  </a:lnTo>
                  <a:cubicBezTo>
                    <a:pt x="101" y="109"/>
                    <a:pt x="109" y="101"/>
                    <a:pt x="109" y="92"/>
                  </a:cubicBezTo>
                  <a:lnTo>
                    <a:pt x="109" y="17"/>
                  </a:lnTo>
                  <a:cubicBezTo>
                    <a:pt x="109" y="8"/>
                    <a:pt x="101" y="0"/>
                    <a:pt x="92" y="0"/>
                  </a:cubicBezTo>
                  <a:lnTo>
                    <a:pt x="17" y="0"/>
                  </a:lnTo>
                  <a:cubicBezTo>
                    <a:pt x="8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33"/>
          <p:cNvGrpSpPr/>
          <p:nvPr/>
        </p:nvGrpSpPr>
        <p:grpSpPr>
          <a:xfrm>
            <a:off x="4365287" y="1905155"/>
            <a:ext cx="414138" cy="414101"/>
            <a:chOff x="3552840" y="1907280"/>
            <a:chExt cx="375840" cy="375840"/>
          </a:xfrm>
        </p:grpSpPr>
        <p:sp>
          <p:nvSpPr>
            <p:cNvPr id="1002" name="Google Shape;1002;p33"/>
            <p:cNvSpPr/>
            <p:nvPr/>
          </p:nvSpPr>
          <p:spPr>
            <a:xfrm>
              <a:off x="3698280" y="2199240"/>
              <a:ext cx="84960" cy="59400"/>
            </a:xfrm>
            <a:custGeom>
              <a:rect b="b" l="l" r="r" t="t"/>
              <a:pathLst>
                <a:path extrusionOk="0" h="165" w="236">
                  <a:moveTo>
                    <a:pt x="0" y="0"/>
                  </a:moveTo>
                  <a:lnTo>
                    <a:pt x="236" y="0"/>
                  </a:lnTo>
                  <a:lnTo>
                    <a:pt x="236" y="165"/>
                  </a:lnTo>
                  <a:lnTo>
                    <a:pt x="0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14400" lIns="90000" spcFirstLastPara="1" rIns="90000" wrap="square" tIns="14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3728520" y="2199240"/>
              <a:ext cx="24480" cy="29520"/>
            </a:xfrm>
            <a:custGeom>
              <a:rect b="b" l="l" r="r" t="t"/>
              <a:pathLst>
                <a:path extrusionOk="0" h="82" w="68">
                  <a:moveTo>
                    <a:pt x="68" y="0"/>
                  </a:moveTo>
                  <a:lnTo>
                    <a:pt x="68" y="70"/>
                  </a:lnTo>
                  <a:cubicBezTo>
                    <a:pt x="68" y="77"/>
                    <a:pt x="62" y="82"/>
                    <a:pt x="55" y="82"/>
                  </a:cubicBezTo>
                  <a:lnTo>
                    <a:pt x="12" y="82"/>
                  </a:lnTo>
                  <a:cubicBezTo>
                    <a:pt x="6" y="82"/>
                    <a:pt x="0" y="77"/>
                    <a:pt x="0" y="70"/>
                  </a:cubicBezTo>
                  <a:lnTo>
                    <a:pt x="0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3558240" y="1949400"/>
              <a:ext cx="365040" cy="255240"/>
            </a:xfrm>
            <a:custGeom>
              <a:rect b="b" l="l" r="r" t="t"/>
              <a:pathLst>
                <a:path extrusionOk="0" h="709" w="1014">
                  <a:moveTo>
                    <a:pt x="67" y="0"/>
                  </a:moveTo>
                  <a:cubicBezTo>
                    <a:pt x="30" y="0"/>
                    <a:pt x="0" y="30"/>
                    <a:pt x="0" y="68"/>
                  </a:cubicBezTo>
                  <a:lnTo>
                    <a:pt x="0" y="641"/>
                  </a:lnTo>
                  <a:cubicBezTo>
                    <a:pt x="0" y="679"/>
                    <a:pt x="30" y="709"/>
                    <a:pt x="67" y="709"/>
                  </a:cubicBezTo>
                  <a:lnTo>
                    <a:pt x="946" y="709"/>
                  </a:lnTo>
                  <a:cubicBezTo>
                    <a:pt x="984" y="709"/>
                    <a:pt x="1014" y="679"/>
                    <a:pt x="1014" y="641"/>
                  </a:cubicBezTo>
                  <a:lnTo>
                    <a:pt x="1014" y="68"/>
                  </a:lnTo>
                  <a:cubicBezTo>
                    <a:pt x="1014" y="30"/>
                    <a:pt x="984" y="0"/>
                    <a:pt x="946" y="0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3582360" y="1973880"/>
              <a:ext cx="316440" cy="182160"/>
            </a:xfrm>
            <a:custGeom>
              <a:rect b="b" l="l" r="r" t="t"/>
              <a:pathLst>
                <a:path extrusionOk="0" h="506" w="879">
                  <a:moveTo>
                    <a:pt x="879" y="493"/>
                  </a:moveTo>
                  <a:lnTo>
                    <a:pt x="879" y="12"/>
                  </a:lnTo>
                  <a:cubicBezTo>
                    <a:pt x="879" y="5"/>
                    <a:pt x="874" y="0"/>
                    <a:pt x="867" y="0"/>
                  </a:cubicBezTo>
                  <a:lnTo>
                    <a:pt x="13" y="0"/>
                  </a:lnTo>
                  <a:cubicBezTo>
                    <a:pt x="6" y="0"/>
                    <a:pt x="0" y="5"/>
                    <a:pt x="0" y="12"/>
                  </a:cubicBezTo>
                  <a:lnTo>
                    <a:pt x="0" y="493"/>
                  </a:lnTo>
                  <a:cubicBezTo>
                    <a:pt x="0" y="500"/>
                    <a:pt x="6" y="506"/>
                    <a:pt x="13" y="506"/>
                  </a:cubicBezTo>
                  <a:lnTo>
                    <a:pt x="867" y="506"/>
                  </a:lnTo>
                  <a:cubicBezTo>
                    <a:pt x="874" y="506"/>
                    <a:pt x="879" y="500"/>
                    <a:pt x="879" y="493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3558240" y="2156040"/>
              <a:ext cx="365040" cy="48600"/>
            </a:xfrm>
            <a:custGeom>
              <a:rect b="b" l="l" r="r" t="t"/>
              <a:pathLst>
                <a:path extrusionOk="0" h="135" w="1014">
                  <a:moveTo>
                    <a:pt x="0" y="0"/>
                  </a:moveTo>
                  <a:lnTo>
                    <a:pt x="0" y="67"/>
                  </a:lnTo>
                  <a:cubicBezTo>
                    <a:pt x="0" y="105"/>
                    <a:pt x="30" y="135"/>
                    <a:pt x="67" y="135"/>
                  </a:cubicBezTo>
                  <a:lnTo>
                    <a:pt x="946" y="135"/>
                  </a:lnTo>
                  <a:cubicBezTo>
                    <a:pt x="984" y="135"/>
                    <a:pt x="1014" y="105"/>
                    <a:pt x="1014" y="67"/>
                  </a:cubicBezTo>
                  <a:lnTo>
                    <a:pt x="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3600" lIns="90000" spcFirstLastPara="1" rIns="90000" wrap="square" tIns="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3643200" y="2253240"/>
              <a:ext cx="194760" cy="24480"/>
            </a:xfrm>
            <a:custGeom>
              <a:rect b="b" l="l" r="r" t="t"/>
              <a:pathLst>
                <a:path extrusionOk="0" h="68" w="541">
                  <a:moveTo>
                    <a:pt x="529" y="0"/>
                  </a:moveTo>
                  <a:lnTo>
                    <a:pt x="13" y="0"/>
                  </a:lnTo>
                  <a:cubicBezTo>
                    <a:pt x="6" y="0"/>
                    <a:pt x="0" y="6"/>
                    <a:pt x="0" y="12"/>
                  </a:cubicBezTo>
                  <a:lnTo>
                    <a:pt x="0" y="55"/>
                  </a:lnTo>
                  <a:cubicBezTo>
                    <a:pt x="0" y="62"/>
                    <a:pt x="6" y="68"/>
                    <a:pt x="13" y="68"/>
                  </a:cubicBezTo>
                  <a:lnTo>
                    <a:pt x="529" y="68"/>
                  </a:lnTo>
                  <a:cubicBezTo>
                    <a:pt x="536" y="68"/>
                    <a:pt x="541" y="62"/>
                    <a:pt x="541" y="55"/>
                  </a:cubicBezTo>
                  <a:lnTo>
                    <a:pt x="541" y="12"/>
                  </a:lnTo>
                  <a:cubicBezTo>
                    <a:pt x="541" y="6"/>
                    <a:pt x="536" y="0"/>
                    <a:pt x="529" y="0"/>
                  </a:cubicBez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3619080" y="2058480"/>
              <a:ext cx="24120" cy="24480"/>
            </a:xfrm>
            <a:custGeom>
              <a:rect b="b" l="l" r="r" t="t"/>
              <a:pathLst>
                <a:path extrusionOk="0" h="68" w="67">
                  <a:moveTo>
                    <a:pt x="67" y="34"/>
                  </a:moveTo>
                  <a:cubicBezTo>
                    <a:pt x="67" y="53"/>
                    <a:pt x="52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2" y="0"/>
                    <a:pt x="67" y="15"/>
                    <a:pt x="67" y="34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3692160" y="2095200"/>
              <a:ext cx="24120" cy="24120"/>
            </a:xfrm>
            <a:custGeom>
              <a:rect b="b" l="l" r="r" t="t"/>
              <a:pathLst>
                <a:path extrusionOk="0" h="67" w="67">
                  <a:moveTo>
                    <a:pt x="67" y="33"/>
                  </a:moveTo>
                  <a:cubicBezTo>
                    <a:pt x="67" y="52"/>
                    <a:pt x="52" y="67"/>
                    <a:pt x="33" y="67"/>
                  </a:cubicBezTo>
                  <a:cubicBezTo>
                    <a:pt x="15" y="67"/>
                    <a:pt x="0" y="52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2" y="0"/>
                    <a:pt x="67" y="15"/>
                    <a:pt x="67" y="33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3764880" y="2034360"/>
              <a:ext cx="24480" cy="24120"/>
            </a:xfrm>
            <a:custGeom>
              <a:rect b="b" l="l" r="r" t="t"/>
              <a:pathLst>
                <a:path extrusionOk="0" h="67" w="68">
                  <a:moveTo>
                    <a:pt x="68" y="33"/>
                  </a:moveTo>
                  <a:cubicBezTo>
                    <a:pt x="68" y="52"/>
                    <a:pt x="53" y="67"/>
                    <a:pt x="34" y="67"/>
                  </a:cubicBezTo>
                  <a:cubicBezTo>
                    <a:pt x="16" y="67"/>
                    <a:pt x="0" y="52"/>
                    <a:pt x="0" y="33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3837960" y="2009880"/>
              <a:ext cx="24480" cy="24480"/>
            </a:xfrm>
            <a:custGeom>
              <a:rect b="b" l="l" r="r" t="t"/>
              <a:pathLst>
                <a:path extrusionOk="0" h="68" w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3696840" y="1915200"/>
              <a:ext cx="87840" cy="94680"/>
            </a:xfrm>
            <a:custGeom>
              <a:rect b="b" l="l" r="r" t="t"/>
              <a:pathLst>
                <a:path extrusionOk="0" h="263" w="244">
                  <a:moveTo>
                    <a:pt x="241" y="143"/>
                  </a:moveTo>
                  <a:lnTo>
                    <a:pt x="131" y="6"/>
                  </a:lnTo>
                  <a:cubicBezTo>
                    <a:pt x="127" y="-1"/>
                    <a:pt x="117" y="-1"/>
                    <a:pt x="112" y="6"/>
                  </a:cubicBezTo>
                  <a:lnTo>
                    <a:pt x="3" y="143"/>
                  </a:lnTo>
                  <a:cubicBezTo>
                    <a:pt x="-4" y="151"/>
                    <a:pt x="2" y="163"/>
                    <a:pt x="12" y="163"/>
                  </a:cubicBezTo>
                  <a:lnTo>
                    <a:pt x="42" y="163"/>
                  </a:lnTo>
                  <a:cubicBezTo>
                    <a:pt x="49" y="163"/>
                    <a:pt x="54" y="168"/>
                    <a:pt x="54" y="175"/>
                  </a:cubicBezTo>
                  <a:lnTo>
                    <a:pt x="54" y="251"/>
                  </a:lnTo>
                  <a:cubicBezTo>
                    <a:pt x="54" y="258"/>
                    <a:pt x="60" y="263"/>
                    <a:pt x="66" y="263"/>
                  </a:cubicBezTo>
                  <a:lnTo>
                    <a:pt x="177" y="263"/>
                  </a:lnTo>
                  <a:cubicBezTo>
                    <a:pt x="184" y="263"/>
                    <a:pt x="189" y="258"/>
                    <a:pt x="189" y="251"/>
                  </a:cubicBezTo>
                  <a:lnTo>
                    <a:pt x="189" y="175"/>
                  </a:lnTo>
                  <a:cubicBezTo>
                    <a:pt x="189" y="168"/>
                    <a:pt x="195" y="163"/>
                    <a:pt x="202" y="163"/>
                  </a:cubicBezTo>
                  <a:lnTo>
                    <a:pt x="232" y="163"/>
                  </a:lnTo>
                  <a:cubicBezTo>
                    <a:pt x="242" y="163"/>
                    <a:pt x="248" y="151"/>
                    <a:pt x="241" y="143"/>
                  </a:cubicBezTo>
                  <a:close/>
                </a:path>
              </a:pathLst>
            </a:custGeom>
            <a:solidFill>
              <a:srgbClr val="EB6E80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3552840" y="1907280"/>
              <a:ext cx="375840" cy="375840"/>
            </a:xfrm>
            <a:custGeom>
              <a:rect b="b" l="l" r="r" t="t"/>
              <a:pathLst>
                <a:path extrusionOk="0" h="1044" w="1044">
                  <a:moveTo>
                    <a:pt x="977" y="675"/>
                  </a:moveTo>
                  <a:lnTo>
                    <a:pt x="977" y="185"/>
                  </a:lnTo>
                  <a:cubicBezTo>
                    <a:pt x="977" y="176"/>
                    <a:pt x="970" y="169"/>
                    <a:pt x="961" y="169"/>
                  </a:cubicBezTo>
                  <a:lnTo>
                    <a:pt x="664" y="169"/>
                  </a:lnTo>
                  <a:lnTo>
                    <a:pt x="635" y="132"/>
                  </a:lnTo>
                  <a:lnTo>
                    <a:pt x="961" y="132"/>
                  </a:lnTo>
                  <a:cubicBezTo>
                    <a:pt x="990" y="132"/>
                    <a:pt x="1014" y="156"/>
                    <a:pt x="1014" y="185"/>
                  </a:cubicBezTo>
                  <a:lnTo>
                    <a:pt x="1014" y="675"/>
                  </a:lnTo>
                  <a:lnTo>
                    <a:pt x="977" y="675"/>
                  </a:lnTo>
                  <a:moveTo>
                    <a:pt x="30" y="185"/>
                  </a:moveTo>
                  <a:cubicBezTo>
                    <a:pt x="30" y="156"/>
                    <a:pt x="54" y="132"/>
                    <a:pt x="82" y="132"/>
                  </a:cubicBezTo>
                  <a:lnTo>
                    <a:pt x="409" y="132"/>
                  </a:lnTo>
                  <a:lnTo>
                    <a:pt x="379" y="169"/>
                  </a:lnTo>
                  <a:lnTo>
                    <a:pt x="82" y="169"/>
                  </a:lnTo>
                  <a:cubicBezTo>
                    <a:pt x="74" y="169"/>
                    <a:pt x="67" y="176"/>
                    <a:pt x="67" y="185"/>
                  </a:cubicBezTo>
                  <a:lnTo>
                    <a:pt x="67" y="675"/>
                  </a:lnTo>
                  <a:lnTo>
                    <a:pt x="30" y="675"/>
                  </a:lnTo>
                  <a:lnTo>
                    <a:pt x="30" y="185"/>
                  </a:lnTo>
                  <a:moveTo>
                    <a:pt x="657" y="200"/>
                  </a:moveTo>
                  <a:lnTo>
                    <a:pt x="657" y="200"/>
                  </a:lnTo>
                  <a:lnTo>
                    <a:pt x="946" y="200"/>
                  </a:lnTo>
                  <a:lnTo>
                    <a:pt x="946" y="675"/>
                  </a:lnTo>
                  <a:lnTo>
                    <a:pt x="98" y="675"/>
                  </a:lnTo>
                  <a:lnTo>
                    <a:pt x="98" y="200"/>
                  </a:lnTo>
                  <a:lnTo>
                    <a:pt x="386" y="200"/>
                  </a:lnTo>
                  <a:cubicBezTo>
                    <a:pt x="387" y="200"/>
                    <a:pt x="387" y="200"/>
                    <a:pt x="387" y="200"/>
                  </a:cubicBezTo>
                  <a:lnTo>
                    <a:pt x="439" y="200"/>
                  </a:lnTo>
                  <a:lnTo>
                    <a:pt x="439" y="285"/>
                  </a:lnTo>
                  <a:cubicBezTo>
                    <a:pt x="439" y="293"/>
                    <a:pt x="446" y="300"/>
                    <a:pt x="454" y="300"/>
                  </a:cubicBezTo>
                  <a:lnTo>
                    <a:pt x="589" y="300"/>
                  </a:lnTo>
                  <a:cubicBezTo>
                    <a:pt x="598" y="300"/>
                    <a:pt x="605" y="293"/>
                    <a:pt x="605" y="285"/>
                  </a:cubicBezTo>
                  <a:lnTo>
                    <a:pt x="605" y="200"/>
                  </a:lnTo>
                  <a:lnTo>
                    <a:pt x="657" y="200"/>
                  </a:lnTo>
                  <a:moveTo>
                    <a:pt x="522" y="40"/>
                  </a:moveTo>
                  <a:lnTo>
                    <a:pt x="625" y="169"/>
                  </a:lnTo>
                  <a:lnTo>
                    <a:pt x="589" y="169"/>
                  </a:lnTo>
                  <a:cubicBezTo>
                    <a:pt x="581" y="169"/>
                    <a:pt x="574" y="176"/>
                    <a:pt x="574" y="185"/>
                  </a:cubicBezTo>
                  <a:lnTo>
                    <a:pt x="574" y="270"/>
                  </a:lnTo>
                  <a:lnTo>
                    <a:pt x="470" y="270"/>
                  </a:lnTo>
                  <a:lnTo>
                    <a:pt x="470" y="185"/>
                  </a:lnTo>
                  <a:cubicBezTo>
                    <a:pt x="470" y="176"/>
                    <a:pt x="463" y="169"/>
                    <a:pt x="454" y="169"/>
                  </a:cubicBezTo>
                  <a:lnTo>
                    <a:pt x="418" y="169"/>
                  </a:lnTo>
                  <a:lnTo>
                    <a:pt x="522" y="40"/>
                  </a:lnTo>
                  <a:moveTo>
                    <a:pt x="625" y="946"/>
                  </a:moveTo>
                  <a:lnTo>
                    <a:pt x="419" y="946"/>
                  </a:lnTo>
                  <a:lnTo>
                    <a:pt x="419" y="841"/>
                  </a:lnTo>
                  <a:lnTo>
                    <a:pt x="473" y="841"/>
                  </a:lnTo>
                  <a:lnTo>
                    <a:pt x="473" y="893"/>
                  </a:lnTo>
                  <a:cubicBezTo>
                    <a:pt x="473" y="902"/>
                    <a:pt x="480" y="909"/>
                    <a:pt x="488" y="909"/>
                  </a:cubicBezTo>
                  <a:lnTo>
                    <a:pt x="556" y="909"/>
                  </a:lnTo>
                  <a:cubicBezTo>
                    <a:pt x="564" y="909"/>
                    <a:pt x="571" y="902"/>
                    <a:pt x="571" y="893"/>
                  </a:cubicBezTo>
                  <a:lnTo>
                    <a:pt x="571" y="841"/>
                  </a:lnTo>
                  <a:lnTo>
                    <a:pt x="625" y="841"/>
                  </a:lnTo>
                  <a:lnTo>
                    <a:pt x="625" y="946"/>
                  </a:lnTo>
                  <a:moveTo>
                    <a:pt x="777" y="1013"/>
                  </a:moveTo>
                  <a:lnTo>
                    <a:pt x="267" y="1013"/>
                  </a:lnTo>
                  <a:lnTo>
                    <a:pt x="267" y="976"/>
                  </a:lnTo>
                  <a:lnTo>
                    <a:pt x="777" y="976"/>
                  </a:lnTo>
                  <a:lnTo>
                    <a:pt x="777" y="1013"/>
                  </a:lnTo>
                  <a:moveTo>
                    <a:pt x="503" y="841"/>
                  </a:moveTo>
                  <a:lnTo>
                    <a:pt x="540" y="841"/>
                  </a:lnTo>
                  <a:lnTo>
                    <a:pt x="540" y="878"/>
                  </a:lnTo>
                  <a:lnTo>
                    <a:pt x="503" y="878"/>
                  </a:lnTo>
                  <a:lnTo>
                    <a:pt x="503" y="841"/>
                  </a:lnTo>
                  <a:moveTo>
                    <a:pt x="1044" y="691"/>
                  </a:moveTo>
                  <a:lnTo>
                    <a:pt x="1044" y="691"/>
                  </a:lnTo>
                  <a:lnTo>
                    <a:pt x="1044" y="185"/>
                  </a:lnTo>
                  <a:cubicBezTo>
                    <a:pt x="1044" y="139"/>
                    <a:pt x="1007" y="102"/>
                    <a:pt x="961" y="102"/>
                  </a:cubicBezTo>
                  <a:lnTo>
                    <a:pt x="610" y="102"/>
                  </a:lnTo>
                  <a:lnTo>
                    <a:pt x="534" y="6"/>
                  </a:lnTo>
                  <a:cubicBezTo>
                    <a:pt x="531" y="2"/>
                    <a:pt x="526" y="0"/>
                    <a:pt x="522" y="0"/>
                  </a:cubicBezTo>
                  <a:cubicBezTo>
                    <a:pt x="517" y="0"/>
                    <a:pt x="513" y="2"/>
                    <a:pt x="510" y="6"/>
                  </a:cubicBezTo>
                  <a:lnTo>
                    <a:pt x="433" y="102"/>
                  </a:lnTo>
                  <a:lnTo>
                    <a:pt x="82" y="102"/>
                  </a:lnTo>
                  <a:cubicBezTo>
                    <a:pt x="37" y="102"/>
                    <a:pt x="0" y="139"/>
                    <a:pt x="0" y="185"/>
                  </a:cubicBezTo>
                  <a:lnTo>
                    <a:pt x="0" y="691"/>
                  </a:lnTo>
                  <a:lnTo>
                    <a:pt x="0" y="691"/>
                  </a:lnTo>
                  <a:lnTo>
                    <a:pt x="0" y="691"/>
                  </a:lnTo>
                  <a:lnTo>
                    <a:pt x="0" y="758"/>
                  </a:lnTo>
                  <a:cubicBezTo>
                    <a:pt x="0" y="804"/>
                    <a:pt x="37" y="841"/>
                    <a:pt x="82" y="841"/>
                  </a:cubicBezTo>
                  <a:lnTo>
                    <a:pt x="136" y="841"/>
                  </a:lnTo>
                  <a:cubicBezTo>
                    <a:pt x="145" y="841"/>
                    <a:pt x="152" y="834"/>
                    <a:pt x="152" y="826"/>
                  </a:cubicBezTo>
                  <a:cubicBezTo>
                    <a:pt x="152" y="817"/>
                    <a:pt x="145" y="811"/>
                    <a:pt x="136" y="811"/>
                  </a:cubicBezTo>
                  <a:lnTo>
                    <a:pt x="82" y="811"/>
                  </a:lnTo>
                  <a:cubicBezTo>
                    <a:pt x="54" y="811"/>
                    <a:pt x="30" y="787"/>
                    <a:pt x="30" y="758"/>
                  </a:cubicBezTo>
                  <a:lnTo>
                    <a:pt x="30" y="706"/>
                  </a:lnTo>
                  <a:lnTo>
                    <a:pt x="1014" y="706"/>
                  </a:lnTo>
                  <a:lnTo>
                    <a:pt x="1014" y="758"/>
                  </a:lnTo>
                  <a:cubicBezTo>
                    <a:pt x="1014" y="787"/>
                    <a:pt x="990" y="811"/>
                    <a:pt x="961" y="811"/>
                  </a:cubicBezTo>
                  <a:lnTo>
                    <a:pt x="640" y="811"/>
                  </a:lnTo>
                  <a:lnTo>
                    <a:pt x="640" y="811"/>
                  </a:lnTo>
                  <a:lnTo>
                    <a:pt x="640" y="811"/>
                  </a:lnTo>
                  <a:lnTo>
                    <a:pt x="404" y="811"/>
                  </a:lnTo>
                  <a:lnTo>
                    <a:pt x="404" y="811"/>
                  </a:lnTo>
                  <a:lnTo>
                    <a:pt x="404" y="811"/>
                  </a:lnTo>
                  <a:lnTo>
                    <a:pt x="198" y="811"/>
                  </a:lnTo>
                  <a:cubicBezTo>
                    <a:pt x="189" y="811"/>
                    <a:pt x="182" y="817"/>
                    <a:pt x="182" y="826"/>
                  </a:cubicBezTo>
                  <a:cubicBezTo>
                    <a:pt x="182" y="834"/>
                    <a:pt x="189" y="841"/>
                    <a:pt x="198" y="841"/>
                  </a:cubicBezTo>
                  <a:lnTo>
                    <a:pt x="388" y="841"/>
                  </a:lnTo>
                  <a:lnTo>
                    <a:pt x="388" y="946"/>
                  </a:lnTo>
                  <a:lnTo>
                    <a:pt x="251" y="946"/>
                  </a:lnTo>
                  <a:cubicBezTo>
                    <a:pt x="243" y="946"/>
                    <a:pt x="236" y="953"/>
                    <a:pt x="236" y="961"/>
                  </a:cubicBezTo>
                  <a:lnTo>
                    <a:pt x="236" y="1029"/>
                  </a:lnTo>
                  <a:cubicBezTo>
                    <a:pt x="236" y="1037"/>
                    <a:pt x="243" y="1044"/>
                    <a:pt x="251" y="1044"/>
                  </a:cubicBezTo>
                  <a:lnTo>
                    <a:pt x="792" y="1044"/>
                  </a:lnTo>
                  <a:cubicBezTo>
                    <a:pt x="801" y="1044"/>
                    <a:pt x="808" y="1037"/>
                    <a:pt x="808" y="1029"/>
                  </a:cubicBezTo>
                  <a:lnTo>
                    <a:pt x="808" y="961"/>
                  </a:lnTo>
                  <a:cubicBezTo>
                    <a:pt x="808" y="953"/>
                    <a:pt x="801" y="946"/>
                    <a:pt x="792" y="946"/>
                  </a:cubicBezTo>
                  <a:lnTo>
                    <a:pt x="655" y="946"/>
                  </a:lnTo>
                  <a:lnTo>
                    <a:pt x="655" y="841"/>
                  </a:lnTo>
                  <a:lnTo>
                    <a:pt x="961" y="841"/>
                  </a:lnTo>
                  <a:cubicBezTo>
                    <a:pt x="1007" y="841"/>
                    <a:pt x="1044" y="804"/>
                    <a:pt x="1044" y="758"/>
                  </a:cubicBezTo>
                  <a:lnTo>
                    <a:pt x="1044" y="691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3723120" y="2174760"/>
              <a:ext cx="35280" cy="11160"/>
            </a:xfrm>
            <a:custGeom>
              <a:rect b="b" l="l" r="r" t="t"/>
              <a:pathLst>
                <a:path extrusionOk="0" h="31" w="98">
                  <a:moveTo>
                    <a:pt x="83" y="31"/>
                  </a:moveTo>
                  <a:cubicBezTo>
                    <a:pt x="91" y="31"/>
                    <a:pt x="98" y="24"/>
                    <a:pt x="98" y="15"/>
                  </a:cubicBezTo>
                  <a:cubicBezTo>
                    <a:pt x="98" y="7"/>
                    <a:pt x="91" y="0"/>
                    <a:pt x="83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lnTo>
                    <a:pt x="83" y="31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3613680" y="2004480"/>
              <a:ext cx="254160" cy="120600"/>
            </a:xfrm>
            <a:custGeom>
              <a:rect b="b" l="l" r="r" t="t"/>
              <a:pathLst>
                <a:path extrusionOk="0" h="335" w="706">
                  <a:moveTo>
                    <a:pt x="454" y="98"/>
                  </a:moveTo>
                  <a:cubicBezTo>
                    <a:pt x="464" y="98"/>
                    <a:pt x="473" y="106"/>
                    <a:pt x="473" y="116"/>
                  </a:cubicBezTo>
                  <a:cubicBezTo>
                    <a:pt x="473" y="127"/>
                    <a:pt x="464" y="135"/>
                    <a:pt x="454" y="135"/>
                  </a:cubicBezTo>
                  <a:cubicBezTo>
                    <a:pt x="444" y="135"/>
                    <a:pt x="436" y="127"/>
                    <a:pt x="436" y="116"/>
                  </a:cubicBezTo>
                  <a:cubicBezTo>
                    <a:pt x="436" y="106"/>
                    <a:pt x="444" y="98"/>
                    <a:pt x="454" y="98"/>
                  </a:cubicBezTo>
                  <a:moveTo>
                    <a:pt x="251" y="304"/>
                  </a:moveTo>
                  <a:cubicBezTo>
                    <a:pt x="241" y="304"/>
                    <a:pt x="233" y="296"/>
                    <a:pt x="233" y="285"/>
                  </a:cubicBezTo>
                  <a:cubicBezTo>
                    <a:pt x="233" y="275"/>
                    <a:pt x="241" y="267"/>
                    <a:pt x="251" y="267"/>
                  </a:cubicBezTo>
                  <a:cubicBezTo>
                    <a:pt x="262" y="267"/>
                    <a:pt x="270" y="275"/>
                    <a:pt x="270" y="285"/>
                  </a:cubicBezTo>
                  <a:cubicBezTo>
                    <a:pt x="270" y="296"/>
                    <a:pt x="262" y="304"/>
                    <a:pt x="251" y="304"/>
                  </a:cubicBezTo>
                  <a:moveTo>
                    <a:pt x="657" y="30"/>
                  </a:moveTo>
                  <a:cubicBezTo>
                    <a:pt x="667" y="30"/>
                    <a:pt x="676" y="39"/>
                    <a:pt x="676" y="49"/>
                  </a:cubicBezTo>
                  <a:cubicBezTo>
                    <a:pt x="676" y="59"/>
                    <a:pt x="667" y="67"/>
                    <a:pt x="657" y="67"/>
                  </a:cubicBezTo>
                  <a:cubicBezTo>
                    <a:pt x="647" y="67"/>
                    <a:pt x="639" y="59"/>
                    <a:pt x="639" y="49"/>
                  </a:cubicBezTo>
                  <a:cubicBezTo>
                    <a:pt x="639" y="39"/>
                    <a:pt x="647" y="30"/>
                    <a:pt x="657" y="30"/>
                  </a:cubicBezTo>
                  <a:moveTo>
                    <a:pt x="49" y="203"/>
                  </a:moveTo>
                  <a:cubicBezTo>
                    <a:pt x="38" y="203"/>
                    <a:pt x="30" y="194"/>
                    <a:pt x="30" y="184"/>
                  </a:cubicBezTo>
                  <a:cubicBezTo>
                    <a:pt x="30" y="174"/>
                    <a:pt x="38" y="166"/>
                    <a:pt x="49" y="166"/>
                  </a:cubicBezTo>
                  <a:cubicBezTo>
                    <a:pt x="59" y="166"/>
                    <a:pt x="67" y="174"/>
                    <a:pt x="67" y="184"/>
                  </a:cubicBezTo>
                  <a:cubicBezTo>
                    <a:pt x="67" y="194"/>
                    <a:pt x="59" y="203"/>
                    <a:pt x="49" y="203"/>
                  </a:cubicBezTo>
                  <a:moveTo>
                    <a:pt x="405" y="116"/>
                  </a:moveTo>
                  <a:cubicBezTo>
                    <a:pt x="405" y="123"/>
                    <a:pt x="406" y="129"/>
                    <a:pt x="409" y="135"/>
                  </a:cubicBezTo>
                  <a:lnTo>
                    <a:pt x="277" y="244"/>
                  </a:lnTo>
                  <a:cubicBezTo>
                    <a:pt x="270" y="239"/>
                    <a:pt x="261" y="236"/>
                    <a:pt x="251" y="236"/>
                  </a:cubicBezTo>
                  <a:cubicBezTo>
                    <a:pt x="238" y="236"/>
                    <a:pt x="226" y="242"/>
                    <a:pt x="217" y="251"/>
                  </a:cubicBezTo>
                  <a:lnTo>
                    <a:pt x="97" y="191"/>
                  </a:lnTo>
                  <a:cubicBezTo>
                    <a:pt x="98" y="189"/>
                    <a:pt x="98" y="186"/>
                    <a:pt x="98" y="184"/>
                  </a:cubicBezTo>
                  <a:cubicBezTo>
                    <a:pt x="98" y="157"/>
                    <a:pt x="76" y="135"/>
                    <a:pt x="49" y="135"/>
                  </a:cubicBezTo>
                  <a:cubicBezTo>
                    <a:pt x="22" y="135"/>
                    <a:pt x="0" y="157"/>
                    <a:pt x="0" y="184"/>
                  </a:cubicBezTo>
                  <a:cubicBezTo>
                    <a:pt x="0" y="211"/>
                    <a:pt x="22" y="233"/>
                    <a:pt x="49" y="233"/>
                  </a:cubicBezTo>
                  <a:cubicBezTo>
                    <a:pt x="62" y="233"/>
                    <a:pt x="75" y="228"/>
                    <a:pt x="84" y="219"/>
                  </a:cubicBezTo>
                  <a:lnTo>
                    <a:pt x="203" y="278"/>
                  </a:lnTo>
                  <a:cubicBezTo>
                    <a:pt x="203" y="281"/>
                    <a:pt x="202" y="283"/>
                    <a:pt x="202" y="285"/>
                  </a:cubicBezTo>
                  <a:cubicBezTo>
                    <a:pt x="202" y="312"/>
                    <a:pt x="224" y="335"/>
                    <a:pt x="251" y="335"/>
                  </a:cubicBezTo>
                  <a:cubicBezTo>
                    <a:pt x="279" y="335"/>
                    <a:pt x="301" y="312"/>
                    <a:pt x="301" y="285"/>
                  </a:cubicBezTo>
                  <a:cubicBezTo>
                    <a:pt x="301" y="279"/>
                    <a:pt x="299" y="273"/>
                    <a:pt x="297" y="267"/>
                  </a:cubicBezTo>
                  <a:lnTo>
                    <a:pt x="428" y="158"/>
                  </a:lnTo>
                  <a:cubicBezTo>
                    <a:pt x="436" y="163"/>
                    <a:pt x="445" y="166"/>
                    <a:pt x="454" y="166"/>
                  </a:cubicBezTo>
                  <a:cubicBezTo>
                    <a:pt x="481" y="166"/>
                    <a:pt x="503" y="144"/>
                    <a:pt x="503" y="116"/>
                  </a:cubicBezTo>
                  <a:lnTo>
                    <a:pt x="503" y="116"/>
                  </a:lnTo>
                  <a:lnTo>
                    <a:pt x="618" y="78"/>
                  </a:lnTo>
                  <a:cubicBezTo>
                    <a:pt x="627" y="90"/>
                    <a:pt x="641" y="98"/>
                    <a:pt x="657" y="98"/>
                  </a:cubicBezTo>
                  <a:cubicBezTo>
                    <a:pt x="684" y="98"/>
                    <a:pt x="706" y="76"/>
                    <a:pt x="706" y="49"/>
                  </a:cubicBezTo>
                  <a:cubicBezTo>
                    <a:pt x="706" y="22"/>
                    <a:pt x="684" y="0"/>
                    <a:pt x="657" y="0"/>
                  </a:cubicBezTo>
                  <a:cubicBezTo>
                    <a:pt x="630" y="0"/>
                    <a:pt x="608" y="22"/>
                    <a:pt x="608" y="49"/>
                  </a:cubicBezTo>
                  <a:lnTo>
                    <a:pt x="608" y="49"/>
                  </a:lnTo>
                  <a:lnTo>
                    <a:pt x="494" y="87"/>
                  </a:lnTo>
                  <a:cubicBezTo>
                    <a:pt x="485" y="75"/>
                    <a:pt x="470" y="67"/>
                    <a:pt x="454" y="67"/>
                  </a:cubicBezTo>
                  <a:cubicBezTo>
                    <a:pt x="427" y="67"/>
                    <a:pt x="405" y="89"/>
                    <a:pt x="405" y="116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3832560" y="2101680"/>
              <a:ext cx="35280" cy="11160"/>
            </a:xfrm>
            <a:custGeom>
              <a:rect b="b" l="l" r="r" t="t"/>
              <a:pathLst>
                <a:path extrusionOk="0" h="31" w="98">
                  <a:moveTo>
                    <a:pt x="83" y="0"/>
                  </a:move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lnTo>
                    <a:pt x="83" y="31"/>
                  </a:lnTo>
                  <a:cubicBezTo>
                    <a:pt x="91" y="31"/>
                    <a:pt x="98" y="24"/>
                    <a:pt x="98" y="15"/>
                  </a:cubicBezTo>
                  <a:cubicBezTo>
                    <a:pt x="98" y="7"/>
                    <a:pt x="91" y="0"/>
                    <a:pt x="83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3808080" y="2126160"/>
              <a:ext cx="59760" cy="10800"/>
            </a:xfrm>
            <a:custGeom>
              <a:rect b="b" l="l" r="r" t="t"/>
              <a:pathLst>
                <a:path extrusionOk="0" h="30" w="166">
                  <a:moveTo>
                    <a:pt x="151" y="0"/>
                  </a:moveTo>
                  <a:lnTo>
                    <a:pt x="16" y="0"/>
                  </a:ln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6" y="30"/>
                  </a:cubicBezTo>
                  <a:lnTo>
                    <a:pt x="151" y="30"/>
                  </a:lnTo>
                  <a:cubicBezTo>
                    <a:pt x="159" y="30"/>
                    <a:pt x="166" y="23"/>
                    <a:pt x="166" y="15"/>
                  </a:cubicBezTo>
                  <a:cubicBezTo>
                    <a:pt x="166" y="7"/>
                    <a:pt x="159" y="0"/>
                    <a:pt x="151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33"/>
          <p:cNvGrpSpPr/>
          <p:nvPr/>
        </p:nvGrpSpPr>
        <p:grpSpPr>
          <a:xfrm>
            <a:off x="6870521" y="1908130"/>
            <a:ext cx="452220" cy="408151"/>
            <a:chOff x="3535560" y="3431160"/>
            <a:chExt cx="410400" cy="370440"/>
          </a:xfrm>
        </p:grpSpPr>
        <p:sp>
          <p:nvSpPr>
            <p:cNvPr id="1019" name="Google Shape;1019;p33"/>
            <p:cNvSpPr/>
            <p:nvPr/>
          </p:nvSpPr>
          <p:spPr>
            <a:xfrm>
              <a:off x="3694320" y="3710520"/>
              <a:ext cx="92880" cy="65160"/>
            </a:xfrm>
            <a:custGeom>
              <a:rect b="b" l="l" r="r" t="t"/>
              <a:pathLst>
                <a:path extrusionOk="0" h="181" w="258">
                  <a:moveTo>
                    <a:pt x="0" y="0"/>
                  </a:moveTo>
                  <a:lnTo>
                    <a:pt x="258" y="0"/>
                  </a:lnTo>
                  <a:lnTo>
                    <a:pt x="258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20150" lIns="90000" spcFirstLastPara="1" rIns="90000" wrap="square" tIns="20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3727440" y="3710520"/>
              <a:ext cx="26640" cy="32400"/>
            </a:xfrm>
            <a:custGeom>
              <a:rect b="b" l="l" r="r" t="t"/>
              <a:pathLst>
                <a:path extrusionOk="0" h="90" w="74">
                  <a:moveTo>
                    <a:pt x="74" y="0"/>
                  </a:moveTo>
                  <a:lnTo>
                    <a:pt x="74" y="77"/>
                  </a:lnTo>
                  <a:cubicBezTo>
                    <a:pt x="74" y="84"/>
                    <a:pt x="68" y="90"/>
                    <a:pt x="60" y="90"/>
                  </a:cubicBezTo>
                  <a:lnTo>
                    <a:pt x="13" y="90"/>
                  </a:lnTo>
                  <a:cubicBezTo>
                    <a:pt x="6" y="90"/>
                    <a:pt x="0" y="84"/>
                    <a:pt x="0" y="77"/>
                  </a:cubicBez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3541320" y="3438000"/>
              <a:ext cx="398520" cy="278640"/>
            </a:xfrm>
            <a:custGeom>
              <a:rect b="b" l="l" r="r" t="t"/>
              <a:pathLst>
                <a:path extrusionOk="0" h="774" w="1107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lnTo>
                    <a:pt x="0" y="700"/>
                  </a:lnTo>
                  <a:cubicBezTo>
                    <a:pt x="0" y="741"/>
                    <a:pt x="33" y="774"/>
                    <a:pt x="74" y="774"/>
                  </a:cubicBezTo>
                  <a:lnTo>
                    <a:pt x="1034" y="774"/>
                  </a:lnTo>
                  <a:cubicBezTo>
                    <a:pt x="1074" y="774"/>
                    <a:pt x="1107" y="741"/>
                    <a:pt x="1107" y="700"/>
                  </a:cubicBezTo>
                  <a:lnTo>
                    <a:pt x="1107" y="74"/>
                  </a:lnTo>
                  <a:cubicBezTo>
                    <a:pt x="1107" y="33"/>
                    <a:pt x="1074" y="0"/>
                    <a:pt x="1034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3567960" y="3464640"/>
              <a:ext cx="345600" cy="199080"/>
            </a:xfrm>
            <a:custGeom>
              <a:rect b="b" l="l" r="r" t="t"/>
              <a:pathLst>
                <a:path extrusionOk="0" h="553" w="960">
                  <a:moveTo>
                    <a:pt x="960" y="540"/>
                  </a:moveTo>
                  <a:lnTo>
                    <a:pt x="960" y="13"/>
                  </a:lnTo>
                  <a:cubicBezTo>
                    <a:pt x="960" y="6"/>
                    <a:pt x="954" y="0"/>
                    <a:pt x="946" y="0"/>
                  </a:cubicBez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540"/>
                  </a:lnTo>
                  <a:cubicBezTo>
                    <a:pt x="0" y="547"/>
                    <a:pt x="6" y="553"/>
                    <a:pt x="14" y="553"/>
                  </a:cubicBezTo>
                  <a:lnTo>
                    <a:pt x="946" y="553"/>
                  </a:lnTo>
                  <a:cubicBezTo>
                    <a:pt x="954" y="553"/>
                    <a:pt x="960" y="547"/>
                    <a:pt x="960" y="540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3621240" y="3490200"/>
              <a:ext cx="239040" cy="146160"/>
            </a:xfrm>
            <a:custGeom>
              <a:rect b="b" l="l" r="r" t="t"/>
              <a:pathLst>
                <a:path extrusionOk="0" h="406" w="664">
                  <a:moveTo>
                    <a:pt x="651" y="406"/>
                  </a:moveTo>
                  <a:lnTo>
                    <a:pt x="13" y="406"/>
                  </a:lnTo>
                  <a:cubicBezTo>
                    <a:pt x="6" y="406"/>
                    <a:pt x="0" y="400"/>
                    <a:pt x="0" y="393"/>
                  </a:cubicBezTo>
                  <a:lnTo>
                    <a:pt x="0" y="14"/>
                  </a:lnTo>
                  <a:cubicBezTo>
                    <a:pt x="0" y="6"/>
                    <a:pt x="6" y="0"/>
                    <a:pt x="13" y="0"/>
                  </a:cubicBezTo>
                  <a:lnTo>
                    <a:pt x="651" y="0"/>
                  </a:lnTo>
                  <a:cubicBezTo>
                    <a:pt x="658" y="0"/>
                    <a:pt x="664" y="6"/>
                    <a:pt x="664" y="14"/>
                  </a:cubicBezTo>
                  <a:lnTo>
                    <a:pt x="664" y="393"/>
                  </a:lnTo>
                  <a:cubicBezTo>
                    <a:pt x="664" y="400"/>
                    <a:pt x="658" y="406"/>
                    <a:pt x="651" y="406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3541320" y="3663720"/>
              <a:ext cx="398520" cy="52920"/>
            </a:xfrm>
            <a:custGeom>
              <a:rect b="b" l="l" r="r" t="t"/>
              <a:pathLst>
                <a:path extrusionOk="0" h="147" w="1107">
                  <a:moveTo>
                    <a:pt x="0" y="0"/>
                  </a:moveTo>
                  <a:lnTo>
                    <a:pt x="0" y="73"/>
                  </a:lnTo>
                  <a:cubicBezTo>
                    <a:pt x="0" y="114"/>
                    <a:pt x="33" y="147"/>
                    <a:pt x="74" y="147"/>
                  </a:cubicBezTo>
                  <a:lnTo>
                    <a:pt x="1034" y="147"/>
                  </a:lnTo>
                  <a:cubicBezTo>
                    <a:pt x="1074" y="147"/>
                    <a:pt x="1107" y="114"/>
                    <a:pt x="1107" y="73"/>
                  </a:cubicBezTo>
                  <a:lnTo>
                    <a:pt x="11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7900" lIns="90000" spcFirstLastPara="1" rIns="90000" wrap="square" tIns="7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3634560" y="3769560"/>
              <a:ext cx="212400" cy="26640"/>
            </a:xfrm>
            <a:custGeom>
              <a:rect b="b" l="l" r="r" t="t"/>
              <a:pathLst>
                <a:path extrusionOk="0" h="74" w="590">
                  <a:moveTo>
                    <a:pt x="577" y="0"/>
                  </a:moveTo>
                  <a:lnTo>
                    <a:pt x="13" y="0"/>
                  </a:lnTo>
                  <a:cubicBezTo>
                    <a:pt x="6" y="0"/>
                    <a:pt x="0" y="6"/>
                    <a:pt x="0" y="14"/>
                  </a:cubicBezTo>
                  <a:lnTo>
                    <a:pt x="0" y="61"/>
                  </a:lnTo>
                  <a:cubicBezTo>
                    <a:pt x="0" y="68"/>
                    <a:pt x="6" y="74"/>
                    <a:pt x="13" y="74"/>
                  </a:cubicBezTo>
                  <a:lnTo>
                    <a:pt x="577" y="74"/>
                  </a:lnTo>
                  <a:cubicBezTo>
                    <a:pt x="584" y="74"/>
                    <a:pt x="590" y="68"/>
                    <a:pt x="590" y="61"/>
                  </a:cubicBezTo>
                  <a:lnTo>
                    <a:pt x="590" y="14"/>
                  </a:lnTo>
                  <a:cubicBezTo>
                    <a:pt x="590" y="6"/>
                    <a:pt x="584" y="0"/>
                    <a:pt x="577" y="0"/>
                  </a:cubicBez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3621240" y="3490200"/>
              <a:ext cx="239040" cy="33480"/>
            </a:xfrm>
            <a:custGeom>
              <a:rect b="b" l="l" r="r" t="t"/>
              <a:pathLst>
                <a:path extrusionOk="0" h="93" w="664">
                  <a:moveTo>
                    <a:pt x="664" y="93"/>
                  </a:moveTo>
                  <a:lnTo>
                    <a:pt x="664" y="14"/>
                  </a:lnTo>
                  <a:cubicBezTo>
                    <a:pt x="664" y="6"/>
                    <a:pt x="658" y="0"/>
                    <a:pt x="651" y="0"/>
                  </a:cubicBezTo>
                  <a:lnTo>
                    <a:pt x="13" y="0"/>
                  </a:lnTo>
                  <a:cubicBezTo>
                    <a:pt x="6" y="0"/>
                    <a:pt x="0" y="6"/>
                    <a:pt x="0" y="14"/>
                  </a:cubicBezTo>
                  <a:lnTo>
                    <a:pt x="0" y="93"/>
                  </a:lnTo>
                  <a:lnTo>
                    <a:pt x="664" y="93"/>
                  </a:lnTo>
                  <a:close/>
                </a:path>
              </a:pathLst>
            </a:custGeom>
            <a:solidFill>
              <a:srgbClr val="EB6E80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3681360" y="3543480"/>
              <a:ext cx="118800" cy="73080"/>
            </a:xfrm>
            <a:custGeom>
              <a:rect b="b" l="l" r="r" t="t"/>
              <a:pathLst>
                <a:path extrusionOk="0" h="203" w="330">
                  <a:moveTo>
                    <a:pt x="165" y="0"/>
                  </a:moveTo>
                  <a:cubicBezTo>
                    <a:pt x="93" y="0"/>
                    <a:pt x="30" y="41"/>
                    <a:pt x="0" y="102"/>
                  </a:cubicBezTo>
                  <a:cubicBezTo>
                    <a:pt x="30" y="162"/>
                    <a:pt x="93" y="203"/>
                    <a:pt x="165" y="203"/>
                  </a:cubicBezTo>
                  <a:cubicBezTo>
                    <a:pt x="237" y="203"/>
                    <a:pt x="299" y="162"/>
                    <a:pt x="330" y="102"/>
                  </a:cubicBezTo>
                  <a:cubicBezTo>
                    <a:pt x="299" y="41"/>
                    <a:pt x="237" y="0"/>
                    <a:pt x="165" y="0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28075" lIns="90000" spcFirstLastPara="1" rIns="90000" wrap="square" tIns="28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3704040" y="3543480"/>
              <a:ext cx="73080" cy="73080"/>
            </a:xfrm>
            <a:custGeom>
              <a:rect b="b" l="l" r="r" t="t"/>
              <a:pathLst>
                <a:path extrusionOk="0" h="203" w="203">
                  <a:moveTo>
                    <a:pt x="203" y="102"/>
                  </a:moveTo>
                  <a:cubicBezTo>
                    <a:pt x="203" y="158"/>
                    <a:pt x="158" y="203"/>
                    <a:pt x="102" y="203"/>
                  </a:cubicBezTo>
                  <a:cubicBezTo>
                    <a:pt x="46" y="203"/>
                    <a:pt x="0" y="158"/>
                    <a:pt x="0" y="102"/>
                  </a:cubicBezTo>
                  <a:cubicBezTo>
                    <a:pt x="0" y="45"/>
                    <a:pt x="46" y="0"/>
                    <a:pt x="102" y="0"/>
                  </a:cubicBezTo>
                  <a:cubicBezTo>
                    <a:pt x="158" y="0"/>
                    <a:pt x="203" y="45"/>
                    <a:pt x="203" y="102"/>
                  </a:cubicBezTo>
                  <a:close/>
                </a:path>
              </a:pathLst>
            </a:custGeom>
            <a:solidFill>
              <a:srgbClr val="EB6E80"/>
            </a:solidFill>
            <a:ln>
              <a:noFill/>
            </a:ln>
          </p:spPr>
          <p:txBody>
            <a:bodyPr anchorCtr="1" anchor="ctr" bIns="28075" lIns="90000" spcFirstLastPara="1" rIns="90000" wrap="square" tIns="28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3535560" y="3431160"/>
              <a:ext cx="410400" cy="370440"/>
            </a:xfrm>
            <a:custGeom>
              <a:rect b="b" l="l" r="r" t="t"/>
              <a:pathLst>
                <a:path extrusionOk="0" h="1029" w="1140">
                  <a:moveTo>
                    <a:pt x="1066" y="627"/>
                  </a:moveTo>
                  <a:lnTo>
                    <a:pt x="1066" y="91"/>
                  </a:lnTo>
                  <a:cubicBezTo>
                    <a:pt x="1066" y="81"/>
                    <a:pt x="1059" y="74"/>
                    <a:pt x="1050" y="74"/>
                  </a:cubicBezTo>
                  <a:lnTo>
                    <a:pt x="90" y="74"/>
                  </a:lnTo>
                  <a:cubicBezTo>
                    <a:pt x="81" y="74"/>
                    <a:pt x="73" y="81"/>
                    <a:pt x="73" y="91"/>
                  </a:cubicBezTo>
                  <a:lnTo>
                    <a:pt x="73" y="627"/>
                  </a:lnTo>
                  <a:lnTo>
                    <a:pt x="33" y="627"/>
                  </a:lnTo>
                  <a:lnTo>
                    <a:pt x="33" y="91"/>
                  </a:lnTo>
                  <a:cubicBezTo>
                    <a:pt x="33" y="59"/>
                    <a:pt x="59" y="34"/>
                    <a:pt x="90" y="34"/>
                  </a:cubicBezTo>
                  <a:lnTo>
                    <a:pt x="1050" y="34"/>
                  </a:lnTo>
                  <a:cubicBezTo>
                    <a:pt x="1081" y="34"/>
                    <a:pt x="1107" y="59"/>
                    <a:pt x="1107" y="91"/>
                  </a:cubicBezTo>
                  <a:lnTo>
                    <a:pt x="1107" y="627"/>
                  </a:lnTo>
                  <a:lnTo>
                    <a:pt x="1066" y="627"/>
                  </a:lnTo>
                  <a:moveTo>
                    <a:pt x="1033" y="627"/>
                  </a:moveTo>
                  <a:lnTo>
                    <a:pt x="107" y="627"/>
                  </a:lnTo>
                  <a:lnTo>
                    <a:pt x="107" y="107"/>
                  </a:lnTo>
                  <a:lnTo>
                    <a:pt x="1033" y="107"/>
                  </a:lnTo>
                  <a:lnTo>
                    <a:pt x="1033" y="627"/>
                  </a:lnTo>
                  <a:moveTo>
                    <a:pt x="682" y="922"/>
                  </a:moveTo>
                  <a:lnTo>
                    <a:pt x="457" y="922"/>
                  </a:lnTo>
                  <a:lnTo>
                    <a:pt x="457" y="807"/>
                  </a:lnTo>
                  <a:lnTo>
                    <a:pt x="516" y="807"/>
                  </a:lnTo>
                  <a:lnTo>
                    <a:pt x="516" y="865"/>
                  </a:lnTo>
                  <a:cubicBezTo>
                    <a:pt x="516" y="874"/>
                    <a:pt x="524" y="881"/>
                    <a:pt x="533" y="881"/>
                  </a:cubicBezTo>
                  <a:lnTo>
                    <a:pt x="607" y="881"/>
                  </a:lnTo>
                  <a:cubicBezTo>
                    <a:pt x="616" y="881"/>
                    <a:pt x="623" y="874"/>
                    <a:pt x="623" y="865"/>
                  </a:cubicBezTo>
                  <a:lnTo>
                    <a:pt x="623" y="807"/>
                  </a:lnTo>
                  <a:lnTo>
                    <a:pt x="682" y="807"/>
                  </a:lnTo>
                  <a:lnTo>
                    <a:pt x="682" y="922"/>
                  </a:lnTo>
                  <a:moveTo>
                    <a:pt x="848" y="995"/>
                  </a:moveTo>
                  <a:lnTo>
                    <a:pt x="291" y="995"/>
                  </a:lnTo>
                  <a:lnTo>
                    <a:pt x="291" y="955"/>
                  </a:lnTo>
                  <a:lnTo>
                    <a:pt x="848" y="955"/>
                  </a:lnTo>
                  <a:lnTo>
                    <a:pt x="848" y="995"/>
                  </a:lnTo>
                  <a:moveTo>
                    <a:pt x="550" y="807"/>
                  </a:moveTo>
                  <a:lnTo>
                    <a:pt x="590" y="807"/>
                  </a:lnTo>
                  <a:lnTo>
                    <a:pt x="590" y="848"/>
                  </a:lnTo>
                  <a:lnTo>
                    <a:pt x="550" y="848"/>
                  </a:lnTo>
                  <a:lnTo>
                    <a:pt x="550" y="807"/>
                  </a:lnTo>
                  <a:moveTo>
                    <a:pt x="1140" y="644"/>
                  </a:moveTo>
                  <a:lnTo>
                    <a:pt x="1140" y="644"/>
                  </a:lnTo>
                  <a:lnTo>
                    <a:pt x="1140" y="91"/>
                  </a:lnTo>
                  <a:cubicBezTo>
                    <a:pt x="1140" y="41"/>
                    <a:pt x="1099" y="0"/>
                    <a:pt x="1050" y="0"/>
                  </a:cubicBezTo>
                  <a:lnTo>
                    <a:pt x="90" y="0"/>
                  </a:lnTo>
                  <a:cubicBezTo>
                    <a:pt x="40" y="0"/>
                    <a:pt x="0" y="41"/>
                    <a:pt x="0" y="91"/>
                  </a:cubicBezTo>
                  <a:lnTo>
                    <a:pt x="0" y="644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0" y="717"/>
                  </a:lnTo>
                  <a:cubicBezTo>
                    <a:pt x="0" y="767"/>
                    <a:pt x="40" y="807"/>
                    <a:pt x="90" y="807"/>
                  </a:cubicBezTo>
                  <a:lnTo>
                    <a:pt x="149" y="807"/>
                  </a:lnTo>
                  <a:cubicBezTo>
                    <a:pt x="158" y="807"/>
                    <a:pt x="166" y="800"/>
                    <a:pt x="166" y="791"/>
                  </a:cubicBezTo>
                  <a:cubicBezTo>
                    <a:pt x="166" y="782"/>
                    <a:pt x="158" y="774"/>
                    <a:pt x="149" y="774"/>
                  </a:cubicBezTo>
                  <a:lnTo>
                    <a:pt x="90" y="774"/>
                  </a:lnTo>
                  <a:cubicBezTo>
                    <a:pt x="59" y="774"/>
                    <a:pt x="33" y="748"/>
                    <a:pt x="33" y="717"/>
                  </a:cubicBezTo>
                  <a:lnTo>
                    <a:pt x="33" y="661"/>
                  </a:lnTo>
                  <a:lnTo>
                    <a:pt x="1107" y="661"/>
                  </a:lnTo>
                  <a:lnTo>
                    <a:pt x="1107" y="717"/>
                  </a:lnTo>
                  <a:cubicBezTo>
                    <a:pt x="1107" y="748"/>
                    <a:pt x="1081" y="774"/>
                    <a:pt x="1050" y="774"/>
                  </a:cubicBezTo>
                  <a:lnTo>
                    <a:pt x="699" y="774"/>
                  </a:lnTo>
                  <a:lnTo>
                    <a:pt x="699" y="774"/>
                  </a:lnTo>
                  <a:lnTo>
                    <a:pt x="699" y="774"/>
                  </a:lnTo>
                  <a:lnTo>
                    <a:pt x="607" y="774"/>
                  </a:lnTo>
                  <a:lnTo>
                    <a:pt x="607" y="774"/>
                  </a:lnTo>
                  <a:lnTo>
                    <a:pt x="607" y="774"/>
                  </a:lnTo>
                  <a:lnTo>
                    <a:pt x="533" y="774"/>
                  </a:lnTo>
                  <a:lnTo>
                    <a:pt x="533" y="774"/>
                  </a:lnTo>
                  <a:lnTo>
                    <a:pt x="533" y="774"/>
                  </a:lnTo>
                  <a:lnTo>
                    <a:pt x="441" y="774"/>
                  </a:lnTo>
                  <a:lnTo>
                    <a:pt x="441" y="774"/>
                  </a:lnTo>
                  <a:lnTo>
                    <a:pt x="441" y="774"/>
                  </a:lnTo>
                  <a:lnTo>
                    <a:pt x="216" y="774"/>
                  </a:lnTo>
                  <a:cubicBezTo>
                    <a:pt x="207" y="774"/>
                    <a:pt x="199" y="782"/>
                    <a:pt x="199" y="791"/>
                  </a:cubicBezTo>
                  <a:cubicBezTo>
                    <a:pt x="199" y="800"/>
                    <a:pt x="207" y="807"/>
                    <a:pt x="216" y="807"/>
                  </a:cubicBezTo>
                  <a:lnTo>
                    <a:pt x="424" y="807"/>
                  </a:lnTo>
                  <a:lnTo>
                    <a:pt x="424" y="922"/>
                  </a:lnTo>
                  <a:lnTo>
                    <a:pt x="275" y="922"/>
                  </a:lnTo>
                  <a:cubicBezTo>
                    <a:pt x="265" y="922"/>
                    <a:pt x="258" y="929"/>
                    <a:pt x="258" y="938"/>
                  </a:cubicBezTo>
                  <a:lnTo>
                    <a:pt x="258" y="1012"/>
                  </a:lnTo>
                  <a:cubicBezTo>
                    <a:pt x="258" y="1021"/>
                    <a:pt x="265" y="1029"/>
                    <a:pt x="275" y="1029"/>
                  </a:cubicBezTo>
                  <a:lnTo>
                    <a:pt x="865" y="1029"/>
                  </a:lnTo>
                  <a:cubicBezTo>
                    <a:pt x="874" y="1029"/>
                    <a:pt x="882" y="1021"/>
                    <a:pt x="882" y="1012"/>
                  </a:cubicBezTo>
                  <a:lnTo>
                    <a:pt x="882" y="938"/>
                  </a:lnTo>
                  <a:cubicBezTo>
                    <a:pt x="882" y="929"/>
                    <a:pt x="874" y="922"/>
                    <a:pt x="865" y="922"/>
                  </a:cubicBezTo>
                  <a:lnTo>
                    <a:pt x="716" y="922"/>
                  </a:lnTo>
                  <a:lnTo>
                    <a:pt x="716" y="807"/>
                  </a:lnTo>
                  <a:lnTo>
                    <a:pt x="1050" y="807"/>
                  </a:lnTo>
                  <a:cubicBezTo>
                    <a:pt x="1099" y="807"/>
                    <a:pt x="1140" y="767"/>
                    <a:pt x="1140" y="717"/>
                  </a:cubicBezTo>
                  <a:lnTo>
                    <a:pt x="1140" y="644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3721320" y="3683160"/>
              <a:ext cx="38520" cy="12240"/>
            </a:xfrm>
            <a:custGeom>
              <a:rect b="b" l="l" r="r" t="t"/>
              <a:pathLst>
                <a:path extrusionOk="0" h="34" w="107">
                  <a:moveTo>
                    <a:pt x="91" y="34"/>
                  </a:move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1" y="0"/>
                  </a:cubicBezTo>
                  <a:lnTo>
                    <a:pt x="17" y="0"/>
                  </a:ln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lnTo>
                    <a:pt x="91" y="34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3615120" y="3484440"/>
              <a:ext cx="251280" cy="158040"/>
            </a:xfrm>
            <a:custGeom>
              <a:rect b="b" l="l" r="r" t="t"/>
              <a:pathLst>
                <a:path extrusionOk="0" h="439" w="698">
                  <a:moveTo>
                    <a:pt x="664" y="92"/>
                  </a:moveTo>
                  <a:lnTo>
                    <a:pt x="33" y="92"/>
                  </a:lnTo>
                  <a:lnTo>
                    <a:pt x="33" y="33"/>
                  </a:lnTo>
                  <a:lnTo>
                    <a:pt x="664" y="33"/>
                  </a:lnTo>
                  <a:lnTo>
                    <a:pt x="664" y="92"/>
                  </a:lnTo>
                  <a:moveTo>
                    <a:pt x="33" y="125"/>
                  </a:moveTo>
                  <a:lnTo>
                    <a:pt x="664" y="125"/>
                  </a:lnTo>
                  <a:lnTo>
                    <a:pt x="664" y="406"/>
                  </a:lnTo>
                  <a:lnTo>
                    <a:pt x="33" y="406"/>
                  </a:lnTo>
                  <a:lnTo>
                    <a:pt x="33" y="125"/>
                  </a:lnTo>
                  <a:moveTo>
                    <a:pt x="17" y="439"/>
                  </a:moveTo>
                  <a:lnTo>
                    <a:pt x="681" y="439"/>
                  </a:lnTo>
                  <a:cubicBezTo>
                    <a:pt x="690" y="439"/>
                    <a:pt x="698" y="432"/>
                    <a:pt x="698" y="422"/>
                  </a:cubicBezTo>
                  <a:lnTo>
                    <a:pt x="698" y="16"/>
                  </a:lnTo>
                  <a:cubicBezTo>
                    <a:pt x="698" y="7"/>
                    <a:pt x="690" y="0"/>
                    <a:pt x="681" y="0"/>
                  </a:cubicBezTo>
                  <a:lnTo>
                    <a:pt x="17" y="0"/>
                  </a:lnTo>
                  <a:cubicBezTo>
                    <a:pt x="8" y="0"/>
                    <a:pt x="0" y="7"/>
                    <a:pt x="0" y="16"/>
                  </a:cubicBezTo>
                  <a:lnTo>
                    <a:pt x="0" y="422"/>
                  </a:lnTo>
                  <a:cubicBezTo>
                    <a:pt x="0" y="432"/>
                    <a:pt x="8" y="439"/>
                    <a:pt x="17" y="439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3641760" y="3501000"/>
              <a:ext cx="25200" cy="11880"/>
            </a:xfrm>
            <a:custGeom>
              <a:rect b="b" l="l" r="r" t="t"/>
              <a:pathLst>
                <a:path extrusionOk="0" h="33" w="70">
                  <a:moveTo>
                    <a:pt x="17" y="33"/>
                  </a:moveTo>
                  <a:lnTo>
                    <a:pt x="53" y="33"/>
                  </a:lnTo>
                  <a:cubicBezTo>
                    <a:pt x="63" y="33"/>
                    <a:pt x="70" y="26"/>
                    <a:pt x="70" y="17"/>
                  </a:cubicBezTo>
                  <a:cubicBezTo>
                    <a:pt x="70" y="7"/>
                    <a:pt x="63" y="0"/>
                    <a:pt x="53" y="0"/>
                  </a:cubicBezTo>
                  <a:lnTo>
                    <a:pt x="17" y="0"/>
                  </a:ln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7" y="33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3681720" y="3501000"/>
              <a:ext cx="25200" cy="11880"/>
            </a:xfrm>
            <a:custGeom>
              <a:rect b="b" l="l" r="r" t="t"/>
              <a:pathLst>
                <a:path extrusionOk="0" h="33" w="70">
                  <a:moveTo>
                    <a:pt x="16" y="33"/>
                  </a:moveTo>
                  <a:lnTo>
                    <a:pt x="53" y="33"/>
                  </a:lnTo>
                  <a:cubicBezTo>
                    <a:pt x="62" y="33"/>
                    <a:pt x="70" y="26"/>
                    <a:pt x="70" y="17"/>
                  </a:cubicBezTo>
                  <a:cubicBezTo>
                    <a:pt x="70" y="7"/>
                    <a:pt x="62" y="0"/>
                    <a:pt x="53" y="0"/>
                  </a:cubicBezTo>
                  <a:lnTo>
                    <a:pt x="16" y="0"/>
                  </a:ln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3675600" y="3537360"/>
              <a:ext cx="130680" cy="85320"/>
            </a:xfrm>
            <a:custGeom>
              <a:rect b="b" l="l" r="r" t="t"/>
              <a:pathLst>
                <a:path extrusionOk="0" h="237" w="363">
                  <a:moveTo>
                    <a:pt x="290" y="163"/>
                  </a:moveTo>
                  <a:cubicBezTo>
                    <a:pt x="296" y="149"/>
                    <a:pt x="299" y="134"/>
                    <a:pt x="299" y="119"/>
                  </a:cubicBezTo>
                  <a:cubicBezTo>
                    <a:pt x="299" y="103"/>
                    <a:pt x="296" y="88"/>
                    <a:pt x="290" y="74"/>
                  </a:cubicBezTo>
                  <a:cubicBezTo>
                    <a:pt x="305" y="87"/>
                    <a:pt x="317" y="102"/>
                    <a:pt x="327" y="119"/>
                  </a:cubicBezTo>
                  <a:cubicBezTo>
                    <a:pt x="317" y="135"/>
                    <a:pt x="305" y="150"/>
                    <a:pt x="290" y="163"/>
                  </a:cubicBezTo>
                  <a:moveTo>
                    <a:pt x="35" y="119"/>
                  </a:moveTo>
                  <a:cubicBezTo>
                    <a:pt x="45" y="102"/>
                    <a:pt x="57" y="87"/>
                    <a:pt x="71" y="74"/>
                  </a:cubicBezTo>
                  <a:cubicBezTo>
                    <a:pt x="66" y="88"/>
                    <a:pt x="63" y="103"/>
                    <a:pt x="63" y="119"/>
                  </a:cubicBezTo>
                  <a:cubicBezTo>
                    <a:pt x="63" y="134"/>
                    <a:pt x="66" y="149"/>
                    <a:pt x="71" y="163"/>
                  </a:cubicBezTo>
                  <a:cubicBezTo>
                    <a:pt x="57" y="150"/>
                    <a:pt x="45" y="135"/>
                    <a:pt x="35" y="119"/>
                  </a:cubicBezTo>
                  <a:moveTo>
                    <a:pt x="266" y="119"/>
                  </a:moveTo>
                  <a:cubicBezTo>
                    <a:pt x="266" y="165"/>
                    <a:pt x="228" y="203"/>
                    <a:pt x="181" y="203"/>
                  </a:cubicBezTo>
                  <a:cubicBezTo>
                    <a:pt x="134" y="203"/>
                    <a:pt x="96" y="165"/>
                    <a:pt x="96" y="119"/>
                  </a:cubicBezTo>
                  <a:cubicBezTo>
                    <a:pt x="96" y="72"/>
                    <a:pt x="134" y="34"/>
                    <a:pt x="181" y="34"/>
                  </a:cubicBezTo>
                  <a:lnTo>
                    <a:pt x="181" y="34"/>
                  </a:lnTo>
                  <a:lnTo>
                    <a:pt x="181" y="34"/>
                  </a:lnTo>
                  <a:cubicBezTo>
                    <a:pt x="228" y="34"/>
                    <a:pt x="266" y="72"/>
                    <a:pt x="266" y="119"/>
                  </a:cubicBezTo>
                  <a:moveTo>
                    <a:pt x="181" y="0"/>
                  </a:moveTo>
                  <a:lnTo>
                    <a:pt x="181" y="0"/>
                  </a:lnTo>
                  <a:lnTo>
                    <a:pt x="181" y="0"/>
                  </a:lnTo>
                  <a:cubicBezTo>
                    <a:pt x="104" y="0"/>
                    <a:pt x="36" y="43"/>
                    <a:pt x="1" y="111"/>
                  </a:cubicBezTo>
                  <a:cubicBezTo>
                    <a:pt x="-1" y="116"/>
                    <a:pt x="-1" y="121"/>
                    <a:pt x="1" y="126"/>
                  </a:cubicBezTo>
                  <a:cubicBezTo>
                    <a:pt x="36" y="194"/>
                    <a:pt x="104" y="237"/>
                    <a:pt x="181" y="237"/>
                  </a:cubicBezTo>
                  <a:cubicBezTo>
                    <a:pt x="257" y="237"/>
                    <a:pt x="326" y="194"/>
                    <a:pt x="361" y="126"/>
                  </a:cubicBezTo>
                  <a:cubicBezTo>
                    <a:pt x="363" y="121"/>
                    <a:pt x="363" y="116"/>
                    <a:pt x="361" y="111"/>
                  </a:cubicBezTo>
                  <a:cubicBezTo>
                    <a:pt x="326" y="43"/>
                    <a:pt x="257" y="0"/>
                    <a:pt x="181" y="0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0300" lIns="90000" spcFirstLastPara="1" rIns="90000" wrap="square" tIns="403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3734640" y="3573720"/>
              <a:ext cx="12240" cy="12600"/>
            </a:xfrm>
            <a:custGeom>
              <a:rect b="b" l="l" r="r" t="t"/>
              <a:pathLst>
                <a:path extrusionOk="0" h="35" w="34">
                  <a:moveTo>
                    <a:pt x="34" y="18"/>
                  </a:moveTo>
                  <a:cubicBezTo>
                    <a:pt x="34" y="27"/>
                    <a:pt x="26" y="35"/>
                    <a:pt x="17" y="35"/>
                  </a:cubicBez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" y="0"/>
                    <a:pt x="34" y="8"/>
                    <a:pt x="34" y="18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33"/>
          <p:cNvGrpSpPr/>
          <p:nvPr/>
        </p:nvGrpSpPr>
        <p:grpSpPr>
          <a:xfrm>
            <a:off x="4364926" y="3160300"/>
            <a:ext cx="414138" cy="414101"/>
            <a:chOff x="4405320" y="4152600"/>
            <a:chExt cx="375840" cy="375840"/>
          </a:xfrm>
        </p:grpSpPr>
        <p:sp>
          <p:nvSpPr>
            <p:cNvPr id="1037" name="Google Shape;1037;p33"/>
            <p:cNvSpPr/>
            <p:nvPr/>
          </p:nvSpPr>
          <p:spPr>
            <a:xfrm>
              <a:off x="4550760" y="4444200"/>
              <a:ext cx="84960" cy="59760"/>
            </a:xfrm>
            <a:custGeom>
              <a:rect b="b" l="l" r="r" t="t"/>
              <a:pathLst>
                <a:path extrusionOk="0" h="166" w="236">
                  <a:moveTo>
                    <a:pt x="0" y="0"/>
                  </a:moveTo>
                  <a:lnTo>
                    <a:pt x="236" y="0"/>
                  </a:lnTo>
                  <a:lnTo>
                    <a:pt x="236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14750" lIns="90000" spcFirstLastPara="1" rIns="90000" wrap="square" tIns="14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4581000" y="4444200"/>
              <a:ext cx="24480" cy="29880"/>
            </a:xfrm>
            <a:custGeom>
              <a:rect b="b" l="l" r="r" t="t"/>
              <a:pathLst>
                <a:path extrusionOk="0" h="83" w="68">
                  <a:moveTo>
                    <a:pt x="68" y="0"/>
                  </a:moveTo>
                  <a:lnTo>
                    <a:pt x="68" y="71"/>
                  </a:lnTo>
                  <a:cubicBezTo>
                    <a:pt x="68" y="78"/>
                    <a:pt x="62" y="83"/>
                    <a:pt x="56" y="83"/>
                  </a:cubicBezTo>
                  <a:lnTo>
                    <a:pt x="13" y="83"/>
                  </a:lnTo>
                  <a:cubicBezTo>
                    <a:pt x="6" y="83"/>
                    <a:pt x="0" y="78"/>
                    <a:pt x="0" y="71"/>
                  </a:cubicBezTo>
                  <a:lnTo>
                    <a:pt x="0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4410720" y="4194360"/>
              <a:ext cx="365040" cy="255600"/>
            </a:xfrm>
            <a:custGeom>
              <a:rect b="b" l="l" r="r" t="t"/>
              <a:pathLst>
                <a:path extrusionOk="0" h="710" w="1014">
                  <a:moveTo>
                    <a:pt x="68" y="0"/>
                  </a:moveTo>
                  <a:cubicBezTo>
                    <a:pt x="31" y="0"/>
                    <a:pt x="0" y="30"/>
                    <a:pt x="0" y="68"/>
                  </a:cubicBezTo>
                  <a:lnTo>
                    <a:pt x="0" y="642"/>
                  </a:lnTo>
                  <a:cubicBezTo>
                    <a:pt x="0" y="679"/>
                    <a:pt x="31" y="710"/>
                    <a:pt x="68" y="710"/>
                  </a:cubicBezTo>
                  <a:lnTo>
                    <a:pt x="946" y="710"/>
                  </a:lnTo>
                  <a:cubicBezTo>
                    <a:pt x="984" y="710"/>
                    <a:pt x="1014" y="679"/>
                    <a:pt x="1014" y="642"/>
                  </a:cubicBezTo>
                  <a:lnTo>
                    <a:pt x="1014" y="68"/>
                  </a:lnTo>
                  <a:cubicBezTo>
                    <a:pt x="1014" y="30"/>
                    <a:pt x="984" y="0"/>
                    <a:pt x="946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4435200" y="4218840"/>
              <a:ext cx="316080" cy="182520"/>
            </a:xfrm>
            <a:custGeom>
              <a:rect b="b" l="l" r="r" t="t"/>
              <a:pathLst>
                <a:path extrusionOk="0" h="507" w="878">
                  <a:moveTo>
                    <a:pt x="878" y="494"/>
                  </a:moveTo>
                  <a:lnTo>
                    <a:pt x="878" y="12"/>
                  </a:lnTo>
                  <a:cubicBezTo>
                    <a:pt x="878" y="5"/>
                    <a:pt x="873" y="0"/>
                    <a:pt x="866" y="0"/>
                  </a:cubicBez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lnTo>
                    <a:pt x="0" y="494"/>
                  </a:lnTo>
                  <a:cubicBezTo>
                    <a:pt x="0" y="501"/>
                    <a:pt x="5" y="507"/>
                    <a:pt x="12" y="507"/>
                  </a:cubicBezTo>
                  <a:lnTo>
                    <a:pt x="866" y="507"/>
                  </a:lnTo>
                  <a:cubicBezTo>
                    <a:pt x="873" y="507"/>
                    <a:pt x="878" y="501"/>
                    <a:pt x="878" y="494"/>
                  </a:cubicBez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4410720" y="4401360"/>
              <a:ext cx="365040" cy="48600"/>
            </a:xfrm>
            <a:custGeom>
              <a:rect b="b" l="l" r="r" t="t"/>
              <a:pathLst>
                <a:path extrusionOk="0" h="135" w="1014">
                  <a:moveTo>
                    <a:pt x="0" y="0"/>
                  </a:moveTo>
                  <a:lnTo>
                    <a:pt x="0" y="67"/>
                  </a:lnTo>
                  <a:cubicBezTo>
                    <a:pt x="0" y="104"/>
                    <a:pt x="31" y="135"/>
                    <a:pt x="68" y="135"/>
                  </a:cubicBezTo>
                  <a:lnTo>
                    <a:pt x="946" y="135"/>
                  </a:lnTo>
                  <a:cubicBezTo>
                    <a:pt x="984" y="135"/>
                    <a:pt x="1014" y="104"/>
                    <a:pt x="1014" y="67"/>
                  </a:cubicBezTo>
                  <a:lnTo>
                    <a:pt x="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3600" lIns="90000" spcFirstLastPara="1" rIns="90000" wrap="square" tIns="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4496040" y="4498560"/>
              <a:ext cx="194400" cy="24120"/>
            </a:xfrm>
            <a:custGeom>
              <a:rect b="b" l="l" r="r" t="t"/>
              <a:pathLst>
                <a:path extrusionOk="0" h="67" w="540">
                  <a:moveTo>
                    <a:pt x="528" y="0"/>
                  </a:moveTo>
                  <a:lnTo>
                    <a:pt x="12" y="0"/>
                  </a:lnTo>
                  <a:cubicBezTo>
                    <a:pt x="5" y="0"/>
                    <a:pt x="0" y="5"/>
                    <a:pt x="0" y="12"/>
                  </a:cubicBezTo>
                  <a:lnTo>
                    <a:pt x="0" y="55"/>
                  </a:lnTo>
                  <a:cubicBezTo>
                    <a:pt x="0" y="62"/>
                    <a:pt x="5" y="67"/>
                    <a:pt x="12" y="67"/>
                  </a:cubicBezTo>
                  <a:lnTo>
                    <a:pt x="528" y="67"/>
                  </a:lnTo>
                  <a:cubicBezTo>
                    <a:pt x="535" y="67"/>
                    <a:pt x="540" y="62"/>
                    <a:pt x="540" y="55"/>
                  </a:cubicBezTo>
                  <a:lnTo>
                    <a:pt x="540" y="12"/>
                  </a:lnTo>
                  <a:cubicBezTo>
                    <a:pt x="540" y="5"/>
                    <a:pt x="535" y="0"/>
                    <a:pt x="528" y="0"/>
                  </a:cubicBez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4496040" y="4158000"/>
              <a:ext cx="194400" cy="243360"/>
            </a:xfrm>
            <a:custGeom>
              <a:rect b="b" l="l" r="r" t="t"/>
              <a:pathLst>
                <a:path extrusionOk="0" h="676" w="540">
                  <a:moveTo>
                    <a:pt x="540" y="676"/>
                  </a:moveTo>
                  <a:lnTo>
                    <a:pt x="540" y="34"/>
                  </a:lnTo>
                  <a:cubicBezTo>
                    <a:pt x="540" y="15"/>
                    <a:pt x="525" y="0"/>
                    <a:pt x="507" y="0"/>
                  </a:cubicBez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676"/>
                  </a:lnTo>
                  <a:lnTo>
                    <a:pt x="540" y="676"/>
                  </a:lnTo>
                  <a:close/>
                </a:path>
              </a:pathLst>
            </a:custGeom>
            <a:solidFill>
              <a:srgbClr val="008F95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4496040" y="4194360"/>
              <a:ext cx="194400" cy="207000"/>
            </a:xfrm>
            <a:custGeom>
              <a:rect b="b" l="l" r="r" t="t"/>
              <a:pathLst>
                <a:path extrusionOk="0" h="575" w="540">
                  <a:moveTo>
                    <a:pt x="540" y="0"/>
                  </a:moveTo>
                  <a:lnTo>
                    <a:pt x="413" y="0"/>
                  </a:lnTo>
                  <a:cubicBezTo>
                    <a:pt x="408" y="0"/>
                    <a:pt x="404" y="3"/>
                    <a:pt x="402" y="7"/>
                  </a:cubicBezTo>
                  <a:lnTo>
                    <a:pt x="392" y="27"/>
                  </a:lnTo>
                  <a:cubicBezTo>
                    <a:pt x="390" y="31"/>
                    <a:pt x="385" y="34"/>
                    <a:pt x="381" y="34"/>
                  </a:cubicBezTo>
                  <a:lnTo>
                    <a:pt x="159" y="34"/>
                  </a:lnTo>
                  <a:cubicBezTo>
                    <a:pt x="155" y="34"/>
                    <a:pt x="151" y="31"/>
                    <a:pt x="149" y="27"/>
                  </a:cubicBezTo>
                  <a:lnTo>
                    <a:pt x="138" y="7"/>
                  </a:lnTo>
                  <a:cubicBezTo>
                    <a:pt x="136" y="3"/>
                    <a:pt x="132" y="0"/>
                    <a:pt x="127" y="0"/>
                  </a:cubicBezTo>
                  <a:lnTo>
                    <a:pt x="0" y="0"/>
                  </a:lnTo>
                  <a:lnTo>
                    <a:pt x="0" y="575"/>
                  </a:lnTo>
                  <a:lnTo>
                    <a:pt x="540" y="575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DDFBFC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4544640" y="4260240"/>
              <a:ext cx="94680" cy="87480"/>
            </a:xfrm>
            <a:custGeom>
              <a:rect b="b" l="l" r="r" t="t"/>
              <a:pathLst>
                <a:path extrusionOk="0" h="243" w="263">
                  <a:moveTo>
                    <a:pt x="121" y="240"/>
                  </a:moveTo>
                  <a:lnTo>
                    <a:pt x="258" y="131"/>
                  </a:lnTo>
                  <a:cubicBezTo>
                    <a:pt x="264" y="126"/>
                    <a:pt x="264" y="117"/>
                    <a:pt x="258" y="112"/>
                  </a:cubicBezTo>
                  <a:lnTo>
                    <a:pt x="121" y="2"/>
                  </a:lnTo>
                  <a:cubicBezTo>
                    <a:pt x="113" y="-4"/>
                    <a:pt x="101" y="1"/>
                    <a:pt x="101" y="12"/>
                  </a:cubicBezTo>
                  <a:lnTo>
                    <a:pt x="101" y="41"/>
                  </a:lnTo>
                  <a:cubicBezTo>
                    <a:pt x="101" y="48"/>
                    <a:pt x="96" y="54"/>
                    <a:pt x="89" y="54"/>
                  </a:cubicBezTo>
                  <a:lnTo>
                    <a:pt x="12" y="54"/>
                  </a:lnTo>
                  <a:cubicBezTo>
                    <a:pt x="5" y="54"/>
                    <a:pt x="0" y="59"/>
                    <a:pt x="0" y="66"/>
                  </a:cubicBezTo>
                  <a:lnTo>
                    <a:pt x="0" y="177"/>
                  </a:lnTo>
                  <a:cubicBezTo>
                    <a:pt x="0" y="183"/>
                    <a:pt x="5" y="189"/>
                    <a:pt x="12" y="189"/>
                  </a:cubicBezTo>
                  <a:lnTo>
                    <a:pt x="89" y="189"/>
                  </a:lnTo>
                  <a:cubicBezTo>
                    <a:pt x="96" y="189"/>
                    <a:pt x="101" y="194"/>
                    <a:pt x="101" y="201"/>
                  </a:cubicBezTo>
                  <a:lnTo>
                    <a:pt x="101" y="231"/>
                  </a:lnTo>
                  <a:cubicBezTo>
                    <a:pt x="101" y="241"/>
                    <a:pt x="113" y="247"/>
                    <a:pt x="121" y="240"/>
                  </a:cubicBezTo>
                  <a:close/>
                </a:path>
              </a:pathLst>
            </a:custGeom>
            <a:solidFill>
              <a:srgbClr val="EB6E80"/>
            </a:solidFill>
            <a:ln>
              <a:noFill/>
            </a:ln>
          </p:spPr>
          <p:txBody>
            <a:bodyPr anchorCtr="1" anchor="ctr" bIns="42475" lIns="90000" spcFirstLastPara="1" rIns="90000" wrap="square" tIns="42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4405320" y="4152600"/>
              <a:ext cx="375840" cy="375840"/>
            </a:xfrm>
            <a:custGeom>
              <a:rect b="b" l="l" r="r" t="t"/>
              <a:pathLst>
                <a:path extrusionOk="0" h="1044" w="1044">
                  <a:moveTo>
                    <a:pt x="977" y="675"/>
                  </a:moveTo>
                  <a:lnTo>
                    <a:pt x="977" y="184"/>
                  </a:lnTo>
                  <a:cubicBezTo>
                    <a:pt x="977" y="175"/>
                    <a:pt x="970" y="169"/>
                    <a:pt x="961" y="169"/>
                  </a:cubicBezTo>
                  <a:lnTo>
                    <a:pt x="808" y="169"/>
                  </a:lnTo>
                  <a:lnTo>
                    <a:pt x="808" y="132"/>
                  </a:lnTo>
                  <a:lnTo>
                    <a:pt x="961" y="132"/>
                  </a:lnTo>
                  <a:cubicBezTo>
                    <a:pt x="990" y="132"/>
                    <a:pt x="1014" y="155"/>
                    <a:pt x="1014" y="184"/>
                  </a:cubicBezTo>
                  <a:lnTo>
                    <a:pt x="1014" y="675"/>
                  </a:lnTo>
                  <a:lnTo>
                    <a:pt x="977" y="675"/>
                  </a:lnTo>
                  <a:moveTo>
                    <a:pt x="31" y="184"/>
                  </a:moveTo>
                  <a:cubicBezTo>
                    <a:pt x="31" y="155"/>
                    <a:pt x="54" y="132"/>
                    <a:pt x="83" y="132"/>
                  </a:cubicBezTo>
                  <a:lnTo>
                    <a:pt x="237" y="132"/>
                  </a:lnTo>
                  <a:lnTo>
                    <a:pt x="237" y="169"/>
                  </a:lnTo>
                  <a:lnTo>
                    <a:pt x="83" y="169"/>
                  </a:lnTo>
                  <a:cubicBezTo>
                    <a:pt x="75" y="169"/>
                    <a:pt x="68" y="175"/>
                    <a:pt x="68" y="184"/>
                  </a:cubicBezTo>
                  <a:lnTo>
                    <a:pt x="68" y="675"/>
                  </a:lnTo>
                  <a:lnTo>
                    <a:pt x="31" y="675"/>
                  </a:lnTo>
                  <a:lnTo>
                    <a:pt x="31" y="184"/>
                  </a:lnTo>
                  <a:moveTo>
                    <a:pt x="286" y="30"/>
                  </a:moveTo>
                  <a:lnTo>
                    <a:pt x="759" y="30"/>
                  </a:lnTo>
                  <a:cubicBezTo>
                    <a:pt x="769" y="30"/>
                    <a:pt x="777" y="39"/>
                    <a:pt x="777" y="49"/>
                  </a:cubicBezTo>
                  <a:lnTo>
                    <a:pt x="777" y="101"/>
                  </a:lnTo>
                  <a:lnTo>
                    <a:pt x="657" y="101"/>
                  </a:lnTo>
                  <a:cubicBezTo>
                    <a:pt x="651" y="101"/>
                    <a:pt x="646" y="104"/>
                    <a:pt x="644" y="109"/>
                  </a:cubicBezTo>
                  <a:lnTo>
                    <a:pt x="631" y="135"/>
                  </a:lnTo>
                  <a:lnTo>
                    <a:pt x="413" y="135"/>
                  </a:lnTo>
                  <a:lnTo>
                    <a:pt x="401" y="109"/>
                  </a:lnTo>
                  <a:cubicBezTo>
                    <a:pt x="398" y="104"/>
                    <a:pt x="393" y="101"/>
                    <a:pt x="387" y="101"/>
                  </a:cubicBezTo>
                  <a:lnTo>
                    <a:pt x="267" y="101"/>
                  </a:lnTo>
                  <a:lnTo>
                    <a:pt x="267" y="49"/>
                  </a:lnTo>
                  <a:cubicBezTo>
                    <a:pt x="267" y="39"/>
                    <a:pt x="275" y="30"/>
                    <a:pt x="286" y="30"/>
                  </a:cubicBezTo>
                  <a:moveTo>
                    <a:pt x="267" y="184"/>
                  </a:moveTo>
                  <a:lnTo>
                    <a:pt x="267" y="184"/>
                  </a:lnTo>
                  <a:lnTo>
                    <a:pt x="267" y="184"/>
                  </a:lnTo>
                  <a:lnTo>
                    <a:pt x="267" y="132"/>
                  </a:lnTo>
                  <a:lnTo>
                    <a:pt x="378" y="132"/>
                  </a:lnTo>
                  <a:lnTo>
                    <a:pt x="390" y="157"/>
                  </a:lnTo>
                  <a:cubicBezTo>
                    <a:pt x="393" y="162"/>
                    <a:pt x="398" y="165"/>
                    <a:pt x="404" y="165"/>
                  </a:cubicBezTo>
                  <a:lnTo>
                    <a:pt x="640" y="165"/>
                  </a:lnTo>
                  <a:cubicBezTo>
                    <a:pt x="646" y="165"/>
                    <a:pt x="651" y="162"/>
                    <a:pt x="654" y="157"/>
                  </a:cubicBezTo>
                  <a:lnTo>
                    <a:pt x="667" y="132"/>
                  </a:lnTo>
                  <a:lnTo>
                    <a:pt x="777" y="132"/>
                  </a:lnTo>
                  <a:lnTo>
                    <a:pt x="777" y="675"/>
                  </a:lnTo>
                  <a:lnTo>
                    <a:pt x="267" y="675"/>
                  </a:lnTo>
                  <a:lnTo>
                    <a:pt x="267" y="184"/>
                  </a:lnTo>
                  <a:moveTo>
                    <a:pt x="237" y="675"/>
                  </a:moveTo>
                  <a:lnTo>
                    <a:pt x="98" y="675"/>
                  </a:lnTo>
                  <a:lnTo>
                    <a:pt x="98" y="199"/>
                  </a:lnTo>
                  <a:lnTo>
                    <a:pt x="237" y="199"/>
                  </a:lnTo>
                  <a:lnTo>
                    <a:pt x="237" y="675"/>
                  </a:lnTo>
                  <a:moveTo>
                    <a:pt x="946" y="675"/>
                  </a:moveTo>
                  <a:lnTo>
                    <a:pt x="808" y="675"/>
                  </a:lnTo>
                  <a:lnTo>
                    <a:pt x="808" y="199"/>
                  </a:lnTo>
                  <a:lnTo>
                    <a:pt x="946" y="199"/>
                  </a:lnTo>
                  <a:lnTo>
                    <a:pt x="946" y="675"/>
                  </a:lnTo>
                  <a:moveTo>
                    <a:pt x="625" y="945"/>
                  </a:moveTo>
                  <a:lnTo>
                    <a:pt x="419" y="945"/>
                  </a:lnTo>
                  <a:lnTo>
                    <a:pt x="419" y="841"/>
                  </a:lnTo>
                  <a:lnTo>
                    <a:pt x="473" y="841"/>
                  </a:lnTo>
                  <a:lnTo>
                    <a:pt x="473" y="893"/>
                  </a:lnTo>
                  <a:cubicBezTo>
                    <a:pt x="473" y="902"/>
                    <a:pt x="480" y="908"/>
                    <a:pt x="488" y="908"/>
                  </a:cubicBezTo>
                  <a:lnTo>
                    <a:pt x="556" y="908"/>
                  </a:lnTo>
                  <a:cubicBezTo>
                    <a:pt x="564" y="908"/>
                    <a:pt x="571" y="902"/>
                    <a:pt x="571" y="893"/>
                  </a:cubicBezTo>
                  <a:lnTo>
                    <a:pt x="571" y="841"/>
                  </a:lnTo>
                  <a:lnTo>
                    <a:pt x="625" y="841"/>
                  </a:lnTo>
                  <a:lnTo>
                    <a:pt x="625" y="945"/>
                  </a:lnTo>
                  <a:moveTo>
                    <a:pt x="777" y="1013"/>
                  </a:moveTo>
                  <a:lnTo>
                    <a:pt x="267" y="1013"/>
                  </a:lnTo>
                  <a:lnTo>
                    <a:pt x="267" y="976"/>
                  </a:lnTo>
                  <a:lnTo>
                    <a:pt x="777" y="976"/>
                  </a:lnTo>
                  <a:lnTo>
                    <a:pt x="777" y="1013"/>
                  </a:lnTo>
                  <a:moveTo>
                    <a:pt x="504" y="841"/>
                  </a:moveTo>
                  <a:lnTo>
                    <a:pt x="541" y="841"/>
                  </a:lnTo>
                  <a:lnTo>
                    <a:pt x="541" y="878"/>
                  </a:lnTo>
                  <a:lnTo>
                    <a:pt x="504" y="878"/>
                  </a:lnTo>
                  <a:lnTo>
                    <a:pt x="504" y="841"/>
                  </a:lnTo>
                  <a:moveTo>
                    <a:pt x="1044" y="691"/>
                  </a:moveTo>
                  <a:lnTo>
                    <a:pt x="1044" y="184"/>
                  </a:lnTo>
                  <a:cubicBezTo>
                    <a:pt x="1044" y="138"/>
                    <a:pt x="1007" y="101"/>
                    <a:pt x="961" y="101"/>
                  </a:cubicBezTo>
                  <a:lnTo>
                    <a:pt x="808" y="101"/>
                  </a:lnTo>
                  <a:lnTo>
                    <a:pt x="808" y="49"/>
                  </a:lnTo>
                  <a:cubicBezTo>
                    <a:pt x="808" y="22"/>
                    <a:pt x="786" y="0"/>
                    <a:pt x="759" y="0"/>
                  </a:cubicBezTo>
                  <a:lnTo>
                    <a:pt x="286" y="0"/>
                  </a:lnTo>
                  <a:cubicBezTo>
                    <a:pt x="259" y="0"/>
                    <a:pt x="237" y="22"/>
                    <a:pt x="237" y="49"/>
                  </a:cubicBezTo>
                  <a:lnTo>
                    <a:pt x="237" y="101"/>
                  </a:lnTo>
                  <a:lnTo>
                    <a:pt x="83" y="101"/>
                  </a:lnTo>
                  <a:cubicBezTo>
                    <a:pt x="37" y="101"/>
                    <a:pt x="0" y="138"/>
                    <a:pt x="0" y="184"/>
                  </a:cubicBezTo>
                  <a:lnTo>
                    <a:pt x="0" y="691"/>
                  </a:lnTo>
                  <a:lnTo>
                    <a:pt x="0" y="691"/>
                  </a:lnTo>
                  <a:lnTo>
                    <a:pt x="0" y="758"/>
                  </a:lnTo>
                  <a:cubicBezTo>
                    <a:pt x="0" y="804"/>
                    <a:pt x="37" y="841"/>
                    <a:pt x="83" y="841"/>
                  </a:cubicBezTo>
                  <a:lnTo>
                    <a:pt x="137" y="841"/>
                  </a:lnTo>
                  <a:cubicBezTo>
                    <a:pt x="145" y="841"/>
                    <a:pt x="152" y="834"/>
                    <a:pt x="152" y="826"/>
                  </a:cubicBezTo>
                  <a:cubicBezTo>
                    <a:pt x="152" y="817"/>
                    <a:pt x="145" y="810"/>
                    <a:pt x="137" y="810"/>
                  </a:cubicBezTo>
                  <a:lnTo>
                    <a:pt x="83" y="810"/>
                  </a:lnTo>
                  <a:cubicBezTo>
                    <a:pt x="54" y="810"/>
                    <a:pt x="31" y="787"/>
                    <a:pt x="31" y="758"/>
                  </a:cubicBezTo>
                  <a:lnTo>
                    <a:pt x="31" y="706"/>
                  </a:lnTo>
                  <a:lnTo>
                    <a:pt x="1014" y="706"/>
                  </a:lnTo>
                  <a:lnTo>
                    <a:pt x="1014" y="758"/>
                  </a:lnTo>
                  <a:cubicBezTo>
                    <a:pt x="1014" y="787"/>
                    <a:pt x="990" y="810"/>
                    <a:pt x="961" y="810"/>
                  </a:cubicBezTo>
                  <a:lnTo>
                    <a:pt x="640" y="810"/>
                  </a:lnTo>
                  <a:lnTo>
                    <a:pt x="640" y="810"/>
                  </a:lnTo>
                  <a:lnTo>
                    <a:pt x="640" y="810"/>
                  </a:lnTo>
                  <a:lnTo>
                    <a:pt x="404" y="810"/>
                  </a:lnTo>
                  <a:lnTo>
                    <a:pt x="404" y="810"/>
                  </a:lnTo>
                  <a:lnTo>
                    <a:pt x="404" y="810"/>
                  </a:lnTo>
                  <a:lnTo>
                    <a:pt x="198" y="810"/>
                  </a:lnTo>
                  <a:cubicBezTo>
                    <a:pt x="190" y="810"/>
                    <a:pt x="183" y="817"/>
                    <a:pt x="183" y="826"/>
                  </a:cubicBezTo>
                  <a:cubicBezTo>
                    <a:pt x="183" y="834"/>
                    <a:pt x="190" y="841"/>
                    <a:pt x="198" y="841"/>
                  </a:cubicBezTo>
                  <a:lnTo>
                    <a:pt x="389" y="841"/>
                  </a:lnTo>
                  <a:lnTo>
                    <a:pt x="389" y="945"/>
                  </a:lnTo>
                  <a:lnTo>
                    <a:pt x="252" y="945"/>
                  </a:lnTo>
                  <a:cubicBezTo>
                    <a:pt x="243" y="945"/>
                    <a:pt x="237" y="952"/>
                    <a:pt x="237" y="961"/>
                  </a:cubicBezTo>
                  <a:lnTo>
                    <a:pt x="237" y="1028"/>
                  </a:lnTo>
                  <a:cubicBezTo>
                    <a:pt x="237" y="1037"/>
                    <a:pt x="243" y="1044"/>
                    <a:pt x="252" y="1044"/>
                  </a:cubicBezTo>
                  <a:lnTo>
                    <a:pt x="792" y="1044"/>
                  </a:lnTo>
                  <a:cubicBezTo>
                    <a:pt x="801" y="1044"/>
                    <a:pt x="808" y="1037"/>
                    <a:pt x="808" y="1028"/>
                  </a:cubicBezTo>
                  <a:lnTo>
                    <a:pt x="808" y="961"/>
                  </a:lnTo>
                  <a:cubicBezTo>
                    <a:pt x="808" y="952"/>
                    <a:pt x="801" y="945"/>
                    <a:pt x="792" y="945"/>
                  </a:cubicBezTo>
                  <a:lnTo>
                    <a:pt x="656" y="945"/>
                  </a:lnTo>
                  <a:lnTo>
                    <a:pt x="656" y="841"/>
                  </a:lnTo>
                  <a:lnTo>
                    <a:pt x="961" y="841"/>
                  </a:lnTo>
                  <a:cubicBezTo>
                    <a:pt x="1007" y="841"/>
                    <a:pt x="1044" y="804"/>
                    <a:pt x="1044" y="758"/>
                  </a:cubicBezTo>
                  <a:lnTo>
                    <a:pt x="1044" y="691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4575600" y="4420080"/>
              <a:ext cx="35280" cy="10800"/>
            </a:xfrm>
            <a:custGeom>
              <a:rect b="b" l="l" r="r" t="t"/>
              <a:pathLst>
                <a:path extrusionOk="0" h="30" w="98">
                  <a:moveTo>
                    <a:pt x="83" y="30"/>
                  </a:moveTo>
                  <a:cubicBezTo>
                    <a:pt x="91" y="30"/>
                    <a:pt x="98" y="24"/>
                    <a:pt x="98" y="15"/>
                  </a:cubicBezTo>
                  <a:cubicBezTo>
                    <a:pt x="98" y="7"/>
                    <a:pt x="91" y="0"/>
                    <a:pt x="83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lnTo>
                    <a:pt x="83" y="30"/>
                  </a:ln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4563360" y="4170600"/>
              <a:ext cx="59760" cy="11160"/>
            </a:xfrm>
            <a:custGeom>
              <a:rect b="b" l="l" r="r" t="t"/>
              <a:pathLst>
                <a:path extrusionOk="0" h="31" w="166">
                  <a:moveTo>
                    <a:pt x="16" y="31"/>
                  </a:moveTo>
                  <a:lnTo>
                    <a:pt x="151" y="31"/>
                  </a:lnTo>
                  <a:cubicBezTo>
                    <a:pt x="159" y="31"/>
                    <a:pt x="166" y="24"/>
                    <a:pt x="166" y="16"/>
                  </a:cubicBezTo>
                  <a:cubicBezTo>
                    <a:pt x="166" y="7"/>
                    <a:pt x="159" y="0"/>
                    <a:pt x="151" y="0"/>
                  </a:cubicBezTo>
                  <a:lnTo>
                    <a:pt x="16" y="0"/>
                  </a:ln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4533120" y="4170600"/>
              <a:ext cx="23040" cy="11160"/>
            </a:xfrm>
            <a:custGeom>
              <a:rect b="b" l="l" r="r" t="t"/>
              <a:pathLst>
                <a:path extrusionOk="0" h="31" w="64">
                  <a:moveTo>
                    <a:pt x="15" y="31"/>
                  </a:moveTo>
                  <a:lnTo>
                    <a:pt x="49" y="31"/>
                  </a:lnTo>
                  <a:cubicBezTo>
                    <a:pt x="57" y="31"/>
                    <a:pt x="64" y="24"/>
                    <a:pt x="64" y="16"/>
                  </a:cubicBezTo>
                  <a:cubicBezTo>
                    <a:pt x="64" y="7"/>
                    <a:pt x="57" y="0"/>
                    <a:pt x="49" y="0"/>
                  </a:cubicBezTo>
                  <a:lnTo>
                    <a:pt x="15" y="0"/>
                  </a:ln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4539240" y="4249800"/>
              <a:ext cx="108360" cy="108360"/>
            </a:xfrm>
            <a:custGeom>
              <a:rect b="b" l="l" r="r" t="t"/>
              <a:pathLst>
                <a:path extrusionOk="0" h="301" w="301">
                  <a:moveTo>
                    <a:pt x="132" y="254"/>
                  </a:moveTo>
                  <a:lnTo>
                    <a:pt x="132" y="218"/>
                  </a:lnTo>
                  <a:cubicBezTo>
                    <a:pt x="132" y="209"/>
                    <a:pt x="125" y="203"/>
                    <a:pt x="116" y="203"/>
                  </a:cubicBezTo>
                  <a:lnTo>
                    <a:pt x="30" y="203"/>
                  </a:lnTo>
                  <a:lnTo>
                    <a:pt x="30" y="98"/>
                  </a:lnTo>
                  <a:lnTo>
                    <a:pt x="116" y="98"/>
                  </a:lnTo>
                  <a:cubicBezTo>
                    <a:pt x="125" y="98"/>
                    <a:pt x="132" y="91"/>
                    <a:pt x="132" y="83"/>
                  </a:cubicBezTo>
                  <a:lnTo>
                    <a:pt x="132" y="47"/>
                  </a:lnTo>
                  <a:lnTo>
                    <a:pt x="261" y="150"/>
                  </a:lnTo>
                  <a:lnTo>
                    <a:pt x="132" y="254"/>
                  </a:lnTo>
                  <a:moveTo>
                    <a:pt x="295" y="138"/>
                  </a:moveTo>
                  <a:lnTo>
                    <a:pt x="126" y="3"/>
                  </a:lnTo>
                  <a:cubicBezTo>
                    <a:pt x="121" y="0"/>
                    <a:pt x="115" y="-1"/>
                    <a:pt x="110" y="1"/>
                  </a:cubicBezTo>
                  <a:cubicBezTo>
                    <a:pt x="104" y="4"/>
                    <a:pt x="101" y="9"/>
                    <a:pt x="101" y="15"/>
                  </a:cubicBezTo>
                  <a:lnTo>
                    <a:pt x="101" y="67"/>
                  </a:lnTo>
                  <a:lnTo>
                    <a:pt x="15" y="67"/>
                  </a:lnTo>
                  <a:cubicBezTo>
                    <a:pt x="7" y="67"/>
                    <a:pt x="0" y="74"/>
                    <a:pt x="0" y="83"/>
                  </a:cubicBezTo>
                  <a:lnTo>
                    <a:pt x="0" y="218"/>
                  </a:lnTo>
                  <a:cubicBezTo>
                    <a:pt x="0" y="226"/>
                    <a:pt x="7" y="233"/>
                    <a:pt x="15" y="233"/>
                  </a:cubicBezTo>
                  <a:lnTo>
                    <a:pt x="101" y="233"/>
                  </a:lnTo>
                  <a:lnTo>
                    <a:pt x="101" y="285"/>
                  </a:lnTo>
                  <a:cubicBezTo>
                    <a:pt x="101" y="291"/>
                    <a:pt x="104" y="297"/>
                    <a:pt x="110" y="299"/>
                  </a:cubicBezTo>
                  <a:cubicBezTo>
                    <a:pt x="112" y="300"/>
                    <a:pt x="114" y="301"/>
                    <a:pt x="116" y="301"/>
                  </a:cubicBezTo>
                  <a:cubicBezTo>
                    <a:pt x="120" y="301"/>
                    <a:pt x="123" y="300"/>
                    <a:pt x="126" y="297"/>
                  </a:cubicBezTo>
                  <a:lnTo>
                    <a:pt x="295" y="162"/>
                  </a:lnTo>
                  <a:cubicBezTo>
                    <a:pt x="298" y="159"/>
                    <a:pt x="301" y="155"/>
                    <a:pt x="301" y="150"/>
                  </a:cubicBezTo>
                  <a:cubicBezTo>
                    <a:pt x="301" y="146"/>
                    <a:pt x="298" y="141"/>
                    <a:pt x="295" y="138"/>
                  </a:cubicBezTo>
                  <a:close/>
                </a:path>
              </a:pathLst>
            </a:custGeom>
            <a:solidFill>
              <a:srgbClr val="3C2C3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4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CRISP-DM</a:t>
            </a:r>
            <a:endParaRPr/>
          </a:p>
        </p:txBody>
      </p:sp>
      <p:sp>
        <p:nvSpPr>
          <p:cNvPr id="1056" name="Google Shape;1056;p34"/>
          <p:cNvSpPr txBox="1"/>
          <p:nvPr/>
        </p:nvSpPr>
        <p:spPr>
          <a:xfrm>
            <a:off x="1104350" y="1847800"/>
            <a:ext cx="69360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Detección de fraudes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Predicción de abandono de clientes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Recomendación de productos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5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FASES DEL PROCESO (CRISP-DM)</a:t>
            </a:r>
            <a:endParaRPr/>
          </a:p>
        </p:txBody>
      </p:sp>
      <p:sp>
        <p:nvSpPr>
          <p:cNvPr id="1062" name="Google Shape;1062;p35"/>
          <p:cNvSpPr txBox="1"/>
          <p:nvPr/>
        </p:nvSpPr>
        <p:spPr>
          <a:xfrm>
            <a:off x="1104350" y="1847800"/>
            <a:ext cx="69360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Comprensión del negocio: Definir objetivos y requisitos del negocio.</a:t>
            </a:r>
            <a:endParaRPr b="1" sz="1600">
              <a:solidFill>
                <a:srgbClr val="1D2125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Comprensión de los datos: Recopilar, explorar y analizar datos.</a:t>
            </a:r>
            <a:endParaRPr b="1" sz="1600">
              <a:solidFill>
                <a:srgbClr val="1D2125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Preparación de los datos: Limpiar y transformar datos para el análisis.</a:t>
            </a:r>
            <a:endParaRPr b="1" sz="1600">
              <a:solidFill>
                <a:srgbClr val="1D2125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Modelado: Aplicar técnicas de modelado (machine learning, regresión, etc.).</a:t>
            </a:r>
            <a:endParaRPr b="1" sz="1600">
              <a:solidFill>
                <a:srgbClr val="1D2125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Evaluación: Validar y evaluar mo  delos para cumplir objetivos del negocio.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6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E.T.L</a:t>
            </a:r>
            <a:endParaRPr/>
          </a:p>
        </p:txBody>
      </p:sp>
      <p:sp>
        <p:nvSpPr>
          <p:cNvPr id="1068" name="Google Shape;1068;p36"/>
          <p:cNvSpPr txBox="1"/>
          <p:nvPr/>
        </p:nvSpPr>
        <p:spPr>
          <a:xfrm>
            <a:off x="1104350" y="1847800"/>
            <a:ext cx="69360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Extracción (Extract): Recopilar datos de diversas fuentes (bases de datos, archivos, APIs, etc.).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Transformación (Transform): Limpiar y transformar datos (eliminar duplicados, corregir errores, normalizar, agregar).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Carga (Load): Cargar datos transformados en un sistema centralizado (data warehouse, data lake).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7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E.L.T</a:t>
            </a:r>
            <a:endParaRPr/>
          </a:p>
        </p:txBody>
      </p:sp>
      <p:sp>
        <p:nvSpPr>
          <p:cNvPr id="1074" name="Google Shape;1074;p37"/>
          <p:cNvSpPr txBox="1"/>
          <p:nvPr/>
        </p:nvSpPr>
        <p:spPr>
          <a:xfrm>
            <a:off x="1104350" y="1847800"/>
            <a:ext cx="6936000" cy="28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Extracción (Extract): Identificar y leer datos de múltiples sistemas de origen (archivos, ERP, bases de datos, CRM, etc.).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Carga (Load): Mover los datos extraídos a bases de datos de destino.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Transformación (Transform): Convertir los datos cargados en información útil para el análisis (limpieza, normalización, agregación).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8"/>
          <p:cNvSpPr txBox="1"/>
          <p:nvPr>
            <p:ph type="title"/>
          </p:nvPr>
        </p:nvSpPr>
        <p:spPr>
          <a:xfrm>
            <a:off x="896400" y="8697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METODOLOGÍA CUADRO DE MANDO</a:t>
            </a:r>
            <a:endParaRPr sz="2700"/>
          </a:p>
        </p:txBody>
      </p:sp>
      <p:sp>
        <p:nvSpPr>
          <p:cNvPr id="1080" name="Google Shape;1080;p38"/>
          <p:cNvSpPr txBox="1"/>
          <p:nvPr/>
        </p:nvSpPr>
        <p:spPr>
          <a:xfrm>
            <a:off x="1104000" y="1541350"/>
            <a:ext cx="69360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Planificación y Requisitos: Definir objetivos y metas. Identificar la información necesaria.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Selección de Herramientas de BI: Elegir herramientas de Business Intelligence adecuadas.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Diseño y Desarrollo: Diseñar el cuadro de mando y seleccionar KPIs y métricas.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Implementación: Integrar y actualizar el cuadro de mando en tiempo real.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Pruebas y Validación: Asegurar la precisión y relevancia de los datos.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Despliegue y Mantenimiento: Desplegar en producción y formar a los usuarios. Mantener y actualizar continuamente.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9"/>
          <p:cNvSpPr txBox="1"/>
          <p:nvPr>
            <p:ph type="title"/>
          </p:nvPr>
        </p:nvSpPr>
        <p:spPr>
          <a:xfrm>
            <a:off x="1558950" y="1466775"/>
            <a:ext cx="60261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Gracias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por 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vuestra atenci</a:t>
            </a:r>
            <a:r>
              <a:rPr lang="en" sz="4600"/>
              <a:t>ón</a:t>
            </a:r>
            <a:endParaRPr sz="4600"/>
          </a:p>
        </p:txBody>
      </p:sp>
      <p:grpSp>
        <p:nvGrpSpPr>
          <p:cNvPr id="1086" name="Google Shape;1086;p39"/>
          <p:cNvGrpSpPr/>
          <p:nvPr/>
        </p:nvGrpSpPr>
        <p:grpSpPr>
          <a:xfrm>
            <a:off x="-1378305" y="1130124"/>
            <a:ext cx="11900600" cy="3335352"/>
            <a:chOff x="-1416405" y="1143899"/>
            <a:chExt cx="11900600" cy="3335352"/>
          </a:xfrm>
        </p:grpSpPr>
        <p:grpSp>
          <p:nvGrpSpPr>
            <p:cNvPr id="1087" name="Google Shape;1087;p39"/>
            <p:cNvGrpSpPr/>
            <p:nvPr/>
          </p:nvGrpSpPr>
          <p:grpSpPr>
            <a:xfrm>
              <a:off x="7893995" y="1977285"/>
              <a:ext cx="2590200" cy="1672200"/>
              <a:chOff x="7350120" y="6084360"/>
              <a:chExt cx="2590200" cy="1672200"/>
            </a:xfrm>
          </p:grpSpPr>
          <p:sp>
            <p:nvSpPr>
              <p:cNvPr id="1088" name="Google Shape;1088;p39"/>
              <p:cNvSpPr/>
              <p:nvPr/>
            </p:nvSpPr>
            <p:spPr>
              <a:xfrm>
                <a:off x="7350120" y="6241680"/>
                <a:ext cx="2590200" cy="1514880"/>
              </a:xfrm>
              <a:custGeom>
                <a:rect b="b" l="l" r="r" t="t"/>
                <a:pathLst>
                  <a:path extrusionOk="0" h="4208" w="7195">
                    <a:moveTo>
                      <a:pt x="7195" y="4208"/>
                    </a:moveTo>
                    <a:lnTo>
                      <a:pt x="0" y="4208"/>
                    </a:lnTo>
                    <a:lnTo>
                      <a:pt x="0" y="0"/>
                    </a:lnTo>
                    <a:lnTo>
                      <a:pt x="7195" y="0"/>
                    </a:lnTo>
                    <a:lnTo>
                      <a:pt x="7195" y="420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7350120" y="6084360"/>
                <a:ext cx="2590200" cy="157320"/>
              </a:xfrm>
              <a:custGeom>
                <a:rect b="b" l="l" r="r" t="t"/>
                <a:pathLst>
                  <a:path extrusionOk="0" h="437" w="7195">
                    <a:moveTo>
                      <a:pt x="6988" y="0"/>
                    </a:moveTo>
                    <a:lnTo>
                      <a:pt x="207" y="0"/>
                    </a:lnTo>
                    <a:cubicBezTo>
                      <a:pt x="93" y="0"/>
                      <a:pt x="0" y="93"/>
                      <a:pt x="0" y="207"/>
                    </a:cubicBezTo>
                    <a:lnTo>
                      <a:pt x="0" y="437"/>
                    </a:lnTo>
                    <a:lnTo>
                      <a:pt x="7195" y="437"/>
                    </a:lnTo>
                    <a:lnTo>
                      <a:pt x="7195" y="207"/>
                    </a:lnTo>
                    <a:cubicBezTo>
                      <a:pt x="7195" y="93"/>
                      <a:pt x="7102" y="0"/>
                      <a:pt x="6988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7419240" y="6126840"/>
                <a:ext cx="72360" cy="72360"/>
              </a:xfrm>
              <a:custGeom>
                <a:rect b="b" l="l" r="r" t="t"/>
                <a:pathLst>
                  <a:path extrusionOk="0" h="201" w="201">
                    <a:moveTo>
                      <a:pt x="201" y="100"/>
                    </a:moveTo>
                    <a:cubicBezTo>
                      <a:pt x="201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7530840" y="6126840"/>
                <a:ext cx="72360" cy="72360"/>
              </a:xfrm>
              <a:custGeom>
                <a:rect b="b" l="l" r="r" t="t"/>
                <a:pathLst>
                  <a:path extrusionOk="0" h="201" w="201">
                    <a:moveTo>
                      <a:pt x="201" y="100"/>
                    </a:move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7642800" y="6126840"/>
                <a:ext cx="72000" cy="72360"/>
              </a:xfrm>
              <a:custGeom>
                <a:rect b="b" l="l" r="r" t="t"/>
                <a:pathLst>
                  <a:path extrusionOk="0" h="201" w="200">
                    <a:moveTo>
                      <a:pt x="200" y="100"/>
                    </a:moveTo>
                    <a:cubicBezTo>
                      <a:pt x="200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0" y="45"/>
                      <a:pt x="200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39"/>
              <p:cNvSpPr/>
              <p:nvPr/>
            </p:nvSpPr>
            <p:spPr>
              <a:xfrm>
                <a:off x="7523280" y="6372000"/>
                <a:ext cx="2237760" cy="1217880"/>
              </a:xfrm>
              <a:custGeom>
                <a:rect b="b" l="l" r="r" t="t"/>
                <a:pathLst>
                  <a:path extrusionOk="0" h="3383" w="6216">
                    <a:moveTo>
                      <a:pt x="6216" y="3383"/>
                    </a:moveTo>
                    <a:lnTo>
                      <a:pt x="0" y="3383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42" y="3341"/>
                    </a:lnTo>
                    <a:lnTo>
                      <a:pt x="6216" y="3341"/>
                    </a:lnTo>
                    <a:lnTo>
                      <a:pt x="6216" y="3383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39"/>
              <p:cNvSpPr/>
              <p:nvPr/>
            </p:nvSpPr>
            <p:spPr>
              <a:xfrm>
                <a:off x="7629840" y="7052040"/>
                <a:ext cx="218880" cy="448560"/>
              </a:xfrm>
              <a:custGeom>
                <a:rect b="b" l="l" r="r" t="t"/>
                <a:pathLst>
                  <a:path extrusionOk="0" h="1246" w="608">
                    <a:moveTo>
                      <a:pt x="608" y="0"/>
                    </a:moveTo>
                    <a:lnTo>
                      <a:pt x="0" y="0"/>
                    </a:lnTo>
                    <a:lnTo>
                      <a:pt x="0" y="1246"/>
                    </a:lnTo>
                    <a:lnTo>
                      <a:pt x="608" y="124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39"/>
              <p:cNvSpPr/>
              <p:nvPr/>
            </p:nvSpPr>
            <p:spPr>
              <a:xfrm>
                <a:off x="7984440" y="6415200"/>
                <a:ext cx="219240" cy="1085400"/>
              </a:xfrm>
              <a:custGeom>
                <a:rect b="b" l="l" r="r" t="t"/>
                <a:pathLst>
                  <a:path extrusionOk="0" h="3015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39"/>
              <p:cNvSpPr/>
              <p:nvPr/>
            </p:nvSpPr>
            <p:spPr>
              <a:xfrm>
                <a:off x="8339400" y="6681960"/>
                <a:ext cx="219240" cy="818640"/>
              </a:xfrm>
              <a:custGeom>
                <a:rect b="b" l="l" r="r" t="t"/>
                <a:pathLst>
                  <a:path extrusionOk="0" h="2274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2274"/>
                    </a:lnTo>
                    <a:lnTo>
                      <a:pt x="609" y="2274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D1FAFB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39"/>
              <p:cNvSpPr/>
              <p:nvPr/>
            </p:nvSpPr>
            <p:spPr>
              <a:xfrm>
                <a:off x="8694360" y="6824520"/>
                <a:ext cx="219240" cy="676080"/>
              </a:xfrm>
              <a:custGeom>
                <a:rect b="b" l="l" r="r" t="t"/>
                <a:pathLst>
                  <a:path extrusionOk="0" h="1878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1878"/>
                    </a:lnTo>
                    <a:lnTo>
                      <a:pt x="609" y="187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9049320" y="6999120"/>
                <a:ext cx="218880" cy="501480"/>
              </a:xfrm>
              <a:custGeom>
                <a:rect b="b" l="l" r="r" t="t"/>
                <a:pathLst>
                  <a:path extrusionOk="0" h="1393" w="608">
                    <a:moveTo>
                      <a:pt x="608" y="0"/>
                    </a:moveTo>
                    <a:lnTo>
                      <a:pt x="0" y="0"/>
                    </a:lnTo>
                    <a:lnTo>
                      <a:pt x="0" y="1393"/>
                    </a:lnTo>
                    <a:lnTo>
                      <a:pt x="608" y="139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9403920" y="6415200"/>
                <a:ext cx="219240" cy="1085400"/>
              </a:xfrm>
              <a:custGeom>
                <a:rect b="b" l="l" r="r" t="t"/>
                <a:pathLst>
                  <a:path extrusionOk="0" h="3015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rgbClr val="D1FAFB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7629840" y="7642800"/>
                <a:ext cx="218880" cy="24120"/>
              </a:xfrm>
              <a:custGeom>
                <a:rect b="b" l="l" r="r" t="t"/>
                <a:pathLst>
                  <a:path extrusionOk="0" h="67" w="608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798444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833940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869436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9049320" y="7642800"/>
                <a:ext cx="218880" cy="24120"/>
              </a:xfrm>
              <a:custGeom>
                <a:rect b="b" l="l" r="r" t="t"/>
                <a:pathLst>
                  <a:path extrusionOk="0" h="67" w="608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940392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6" name="Google Shape;1106;p39"/>
            <p:cNvGrpSpPr/>
            <p:nvPr/>
          </p:nvGrpSpPr>
          <p:grpSpPr>
            <a:xfrm>
              <a:off x="-1416405" y="1977285"/>
              <a:ext cx="2590200" cy="1672200"/>
              <a:chOff x="7350120" y="6084360"/>
              <a:chExt cx="2590200" cy="1672200"/>
            </a:xfrm>
          </p:grpSpPr>
          <p:sp>
            <p:nvSpPr>
              <p:cNvPr id="1107" name="Google Shape;1107;p39"/>
              <p:cNvSpPr/>
              <p:nvPr/>
            </p:nvSpPr>
            <p:spPr>
              <a:xfrm>
                <a:off x="7350120" y="6241680"/>
                <a:ext cx="2590200" cy="1514880"/>
              </a:xfrm>
              <a:custGeom>
                <a:rect b="b" l="l" r="r" t="t"/>
                <a:pathLst>
                  <a:path extrusionOk="0" h="4208" w="7195">
                    <a:moveTo>
                      <a:pt x="7195" y="4208"/>
                    </a:moveTo>
                    <a:lnTo>
                      <a:pt x="0" y="4208"/>
                    </a:lnTo>
                    <a:lnTo>
                      <a:pt x="0" y="0"/>
                    </a:lnTo>
                    <a:lnTo>
                      <a:pt x="7195" y="0"/>
                    </a:lnTo>
                    <a:lnTo>
                      <a:pt x="7195" y="420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7350120" y="6084360"/>
                <a:ext cx="2590200" cy="157320"/>
              </a:xfrm>
              <a:custGeom>
                <a:rect b="b" l="l" r="r" t="t"/>
                <a:pathLst>
                  <a:path extrusionOk="0" h="437" w="7195">
                    <a:moveTo>
                      <a:pt x="6988" y="0"/>
                    </a:moveTo>
                    <a:lnTo>
                      <a:pt x="207" y="0"/>
                    </a:lnTo>
                    <a:cubicBezTo>
                      <a:pt x="93" y="0"/>
                      <a:pt x="0" y="93"/>
                      <a:pt x="0" y="207"/>
                    </a:cubicBezTo>
                    <a:lnTo>
                      <a:pt x="0" y="437"/>
                    </a:lnTo>
                    <a:lnTo>
                      <a:pt x="7195" y="437"/>
                    </a:lnTo>
                    <a:lnTo>
                      <a:pt x="7195" y="207"/>
                    </a:lnTo>
                    <a:cubicBezTo>
                      <a:pt x="7195" y="93"/>
                      <a:pt x="7102" y="0"/>
                      <a:pt x="6988" y="0"/>
                    </a:cubicBezTo>
                    <a:close/>
                  </a:path>
                </a:pathLst>
              </a:custGeom>
              <a:solidFill>
                <a:srgbClr val="00909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7419240" y="6126840"/>
                <a:ext cx="72360" cy="72360"/>
              </a:xfrm>
              <a:custGeom>
                <a:rect b="b" l="l" r="r" t="t"/>
                <a:pathLst>
                  <a:path extrusionOk="0" h="201" w="201">
                    <a:moveTo>
                      <a:pt x="201" y="100"/>
                    </a:moveTo>
                    <a:cubicBezTo>
                      <a:pt x="201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7530840" y="6126840"/>
                <a:ext cx="72360" cy="72360"/>
              </a:xfrm>
              <a:custGeom>
                <a:rect b="b" l="l" r="r" t="t"/>
                <a:pathLst>
                  <a:path extrusionOk="0" h="201" w="201">
                    <a:moveTo>
                      <a:pt x="201" y="100"/>
                    </a:move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ubicBezTo>
                      <a:pt x="156" y="0"/>
                      <a:pt x="201" y="45"/>
                      <a:pt x="201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7642800" y="6126840"/>
                <a:ext cx="72000" cy="72360"/>
              </a:xfrm>
              <a:custGeom>
                <a:rect b="b" l="l" r="r" t="t"/>
                <a:pathLst>
                  <a:path extrusionOk="0" h="201" w="200">
                    <a:moveTo>
                      <a:pt x="200" y="100"/>
                    </a:moveTo>
                    <a:cubicBezTo>
                      <a:pt x="200" y="156"/>
                      <a:pt x="156" y="201"/>
                      <a:pt x="100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6" y="0"/>
                      <a:pt x="200" y="45"/>
                      <a:pt x="200" y="10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7350" lIns="90000" spcFirstLastPara="1" rIns="90000" wrap="square" tIns="27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7523280" y="6372000"/>
                <a:ext cx="2237760" cy="1217880"/>
              </a:xfrm>
              <a:custGeom>
                <a:rect b="b" l="l" r="r" t="t"/>
                <a:pathLst>
                  <a:path extrusionOk="0" h="3383" w="6216">
                    <a:moveTo>
                      <a:pt x="6216" y="3383"/>
                    </a:moveTo>
                    <a:lnTo>
                      <a:pt x="0" y="3383"/>
                    </a:lnTo>
                    <a:lnTo>
                      <a:pt x="0" y="0"/>
                    </a:lnTo>
                    <a:lnTo>
                      <a:pt x="42" y="0"/>
                    </a:lnTo>
                    <a:lnTo>
                      <a:pt x="42" y="3341"/>
                    </a:lnTo>
                    <a:lnTo>
                      <a:pt x="6216" y="3341"/>
                    </a:lnTo>
                    <a:lnTo>
                      <a:pt x="6216" y="3383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9"/>
              <p:cNvSpPr/>
              <p:nvPr/>
            </p:nvSpPr>
            <p:spPr>
              <a:xfrm>
                <a:off x="7629840" y="7052040"/>
                <a:ext cx="218880" cy="448560"/>
              </a:xfrm>
              <a:custGeom>
                <a:rect b="b" l="l" r="r" t="t"/>
                <a:pathLst>
                  <a:path extrusionOk="0" h="1246" w="608">
                    <a:moveTo>
                      <a:pt x="608" y="0"/>
                    </a:moveTo>
                    <a:lnTo>
                      <a:pt x="0" y="0"/>
                    </a:lnTo>
                    <a:lnTo>
                      <a:pt x="0" y="1246"/>
                    </a:lnTo>
                    <a:lnTo>
                      <a:pt x="608" y="1246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9"/>
              <p:cNvSpPr/>
              <p:nvPr/>
            </p:nvSpPr>
            <p:spPr>
              <a:xfrm>
                <a:off x="7984440" y="6415200"/>
                <a:ext cx="219240" cy="1085400"/>
              </a:xfrm>
              <a:custGeom>
                <a:rect b="b" l="l" r="r" t="t"/>
                <a:pathLst>
                  <a:path extrusionOk="0" h="3015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9"/>
              <p:cNvSpPr/>
              <p:nvPr/>
            </p:nvSpPr>
            <p:spPr>
              <a:xfrm>
                <a:off x="8339400" y="6681960"/>
                <a:ext cx="219240" cy="818640"/>
              </a:xfrm>
              <a:custGeom>
                <a:rect b="b" l="l" r="r" t="t"/>
                <a:pathLst>
                  <a:path extrusionOk="0" h="2274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2274"/>
                    </a:lnTo>
                    <a:lnTo>
                      <a:pt x="609" y="2274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8694360" y="6824520"/>
                <a:ext cx="219240" cy="676080"/>
              </a:xfrm>
              <a:custGeom>
                <a:rect b="b" l="l" r="r" t="t"/>
                <a:pathLst>
                  <a:path extrusionOk="0" h="1878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1878"/>
                    </a:lnTo>
                    <a:lnTo>
                      <a:pt x="609" y="1878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9049320" y="6999120"/>
                <a:ext cx="218880" cy="501480"/>
              </a:xfrm>
              <a:custGeom>
                <a:rect b="b" l="l" r="r" t="t"/>
                <a:pathLst>
                  <a:path extrusionOk="0" h="1393" w="608">
                    <a:moveTo>
                      <a:pt x="608" y="0"/>
                    </a:moveTo>
                    <a:lnTo>
                      <a:pt x="0" y="0"/>
                    </a:lnTo>
                    <a:lnTo>
                      <a:pt x="0" y="1393"/>
                    </a:lnTo>
                    <a:lnTo>
                      <a:pt x="608" y="1393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9403920" y="6415200"/>
                <a:ext cx="219240" cy="1085400"/>
              </a:xfrm>
              <a:custGeom>
                <a:rect b="b" l="l" r="r" t="t"/>
                <a:pathLst>
                  <a:path extrusionOk="0" h="3015" w="609">
                    <a:moveTo>
                      <a:pt x="609" y="0"/>
                    </a:moveTo>
                    <a:lnTo>
                      <a:pt x="0" y="0"/>
                    </a:lnTo>
                    <a:lnTo>
                      <a:pt x="0" y="3015"/>
                    </a:lnTo>
                    <a:lnTo>
                      <a:pt x="609" y="3015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7629840" y="7642800"/>
                <a:ext cx="218880" cy="24120"/>
              </a:xfrm>
              <a:custGeom>
                <a:rect b="b" l="l" r="r" t="t"/>
                <a:pathLst>
                  <a:path extrusionOk="0" h="67" w="608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798444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833940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869436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9049320" y="7642800"/>
                <a:ext cx="218880" cy="24120"/>
              </a:xfrm>
              <a:custGeom>
                <a:rect b="b" l="l" r="r" t="t"/>
                <a:pathLst>
                  <a:path extrusionOk="0" h="67" w="608">
                    <a:moveTo>
                      <a:pt x="608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8" y="0"/>
                    </a:lnTo>
                    <a:lnTo>
                      <a:pt x="608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9403920" y="7642800"/>
                <a:ext cx="219240" cy="24120"/>
              </a:xfrm>
              <a:custGeom>
                <a:rect b="b" l="l" r="r" t="t"/>
                <a:pathLst>
                  <a:path extrusionOk="0" h="67" w="609">
                    <a:moveTo>
                      <a:pt x="609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609" y="0"/>
                    </a:lnTo>
                    <a:lnTo>
                      <a:pt x="609" y="67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5" name="Google Shape;1125;p39"/>
            <p:cNvGrpSpPr/>
            <p:nvPr/>
          </p:nvGrpSpPr>
          <p:grpSpPr>
            <a:xfrm>
              <a:off x="713235" y="1143899"/>
              <a:ext cx="7717534" cy="3335352"/>
              <a:chOff x="713235" y="1143899"/>
              <a:chExt cx="7717534" cy="3335352"/>
            </a:xfrm>
          </p:grpSpPr>
          <p:sp>
            <p:nvSpPr>
              <p:cNvPr id="1126" name="Google Shape;1126;p39"/>
              <p:cNvSpPr/>
              <p:nvPr/>
            </p:nvSpPr>
            <p:spPr>
              <a:xfrm>
                <a:off x="7965735" y="4018749"/>
                <a:ext cx="465034" cy="460502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713235" y="1143899"/>
                <a:ext cx="465034" cy="460502"/>
              </a:xfrm>
              <a:custGeom>
                <a:rect b="b" l="l" r="r" t="t"/>
                <a:pathLst>
                  <a:path extrusionOk="0" h="4471" w="4515">
                    <a:moveTo>
                      <a:pt x="1821" y="3126"/>
                    </a:moveTo>
                    <a:cubicBezTo>
                      <a:pt x="1330" y="2885"/>
                      <a:pt x="1126" y="2290"/>
                      <a:pt x="1367" y="1799"/>
                    </a:cubicBezTo>
                    <a:cubicBezTo>
                      <a:pt x="1608" y="1308"/>
                      <a:pt x="2204" y="1105"/>
                      <a:pt x="2695" y="1345"/>
                    </a:cubicBezTo>
                    <a:cubicBezTo>
                      <a:pt x="3186" y="1587"/>
                      <a:pt x="3389" y="2182"/>
                      <a:pt x="3148" y="2673"/>
                    </a:cubicBezTo>
                    <a:cubicBezTo>
                      <a:pt x="2907" y="3164"/>
                      <a:pt x="2312" y="3367"/>
                      <a:pt x="1821" y="3126"/>
                    </a:cubicBezTo>
                    <a:moveTo>
                      <a:pt x="3878" y="3808"/>
                    </a:moveTo>
                    <a:cubicBezTo>
                      <a:pt x="4043" y="3638"/>
                      <a:pt x="4179" y="3444"/>
                      <a:pt x="4284" y="3230"/>
                    </a:cubicBezTo>
                    <a:lnTo>
                      <a:pt x="4287" y="3225"/>
                    </a:lnTo>
                    <a:lnTo>
                      <a:pt x="3946" y="3058"/>
                    </a:lnTo>
                    <a:cubicBezTo>
                      <a:pt x="4035" y="2876"/>
                      <a:pt x="4091" y="2687"/>
                      <a:pt x="4118" y="2496"/>
                    </a:cubicBezTo>
                    <a:lnTo>
                      <a:pt x="4494" y="2549"/>
                    </a:lnTo>
                    <a:cubicBezTo>
                      <a:pt x="4526" y="2315"/>
                      <a:pt x="4522" y="2077"/>
                      <a:pt x="4481" y="1843"/>
                    </a:cubicBezTo>
                    <a:lnTo>
                      <a:pt x="4106" y="1909"/>
                    </a:lnTo>
                    <a:cubicBezTo>
                      <a:pt x="4072" y="1716"/>
                      <a:pt x="4007" y="1528"/>
                      <a:pt x="3915" y="1354"/>
                    </a:cubicBezTo>
                    <a:lnTo>
                      <a:pt x="4251" y="1176"/>
                    </a:lnTo>
                    <a:cubicBezTo>
                      <a:pt x="4139" y="966"/>
                      <a:pt x="3996" y="776"/>
                      <a:pt x="3826" y="612"/>
                    </a:cubicBezTo>
                    <a:lnTo>
                      <a:pt x="3562" y="885"/>
                    </a:lnTo>
                    <a:cubicBezTo>
                      <a:pt x="3425" y="752"/>
                      <a:pt x="3266" y="638"/>
                      <a:pt x="3085" y="550"/>
                    </a:cubicBezTo>
                    <a:cubicBezTo>
                      <a:pt x="3084" y="549"/>
                      <a:pt x="3083" y="549"/>
                      <a:pt x="3081" y="548"/>
                    </a:cubicBezTo>
                    <a:lnTo>
                      <a:pt x="3248" y="207"/>
                    </a:lnTo>
                    <a:cubicBezTo>
                      <a:pt x="3034" y="103"/>
                      <a:pt x="2807" y="33"/>
                      <a:pt x="2573" y="0"/>
                    </a:cubicBezTo>
                    <a:lnTo>
                      <a:pt x="2520" y="376"/>
                    </a:lnTo>
                    <a:cubicBezTo>
                      <a:pt x="2323" y="349"/>
                      <a:pt x="2125" y="353"/>
                      <a:pt x="1933" y="387"/>
                    </a:cubicBezTo>
                    <a:lnTo>
                      <a:pt x="1867" y="13"/>
                    </a:lnTo>
                    <a:cubicBezTo>
                      <a:pt x="1633" y="54"/>
                      <a:pt x="1409" y="131"/>
                      <a:pt x="1200" y="242"/>
                    </a:cubicBezTo>
                    <a:lnTo>
                      <a:pt x="1378" y="578"/>
                    </a:lnTo>
                    <a:cubicBezTo>
                      <a:pt x="1205" y="669"/>
                      <a:pt x="1046" y="787"/>
                      <a:pt x="908" y="930"/>
                    </a:cubicBezTo>
                    <a:lnTo>
                      <a:pt x="635" y="666"/>
                    </a:lnTo>
                    <a:cubicBezTo>
                      <a:pt x="472" y="835"/>
                      <a:pt x="336" y="1029"/>
                      <a:pt x="232" y="1241"/>
                    </a:cubicBezTo>
                    <a:lnTo>
                      <a:pt x="230" y="1244"/>
                    </a:lnTo>
                    <a:lnTo>
                      <a:pt x="571" y="1409"/>
                    </a:lnTo>
                    <a:cubicBezTo>
                      <a:pt x="482" y="1592"/>
                      <a:pt x="425" y="1782"/>
                      <a:pt x="398" y="1972"/>
                    </a:cubicBezTo>
                    <a:lnTo>
                      <a:pt x="23" y="1919"/>
                    </a:lnTo>
                    <a:cubicBezTo>
                      <a:pt x="-11" y="2153"/>
                      <a:pt x="-7" y="2391"/>
                      <a:pt x="35" y="2625"/>
                    </a:cubicBezTo>
                    <a:lnTo>
                      <a:pt x="409" y="2559"/>
                    </a:lnTo>
                    <a:cubicBezTo>
                      <a:pt x="443" y="2753"/>
                      <a:pt x="507" y="2941"/>
                      <a:pt x="599" y="3115"/>
                    </a:cubicBezTo>
                    <a:lnTo>
                      <a:pt x="263" y="3293"/>
                    </a:lnTo>
                    <a:cubicBezTo>
                      <a:pt x="374" y="3503"/>
                      <a:pt x="517" y="3693"/>
                      <a:pt x="687" y="3857"/>
                    </a:cubicBezTo>
                    <a:lnTo>
                      <a:pt x="951" y="3585"/>
                    </a:lnTo>
                    <a:cubicBezTo>
                      <a:pt x="1089" y="3718"/>
                      <a:pt x="1249" y="3833"/>
                      <a:pt x="1430" y="3922"/>
                    </a:cubicBezTo>
                    <a:cubicBezTo>
                      <a:pt x="1431" y="3922"/>
                      <a:pt x="1431" y="3922"/>
                      <a:pt x="1432" y="3923"/>
                    </a:cubicBezTo>
                    <a:lnTo>
                      <a:pt x="1265" y="4263"/>
                    </a:lnTo>
                    <a:cubicBezTo>
                      <a:pt x="1479" y="4367"/>
                      <a:pt x="1705" y="4438"/>
                      <a:pt x="1939" y="4471"/>
                    </a:cubicBezTo>
                    <a:lnTo>
                      <a:pt x="1993" y="4095"/>
                    </a:lnTo>
                    <a:cubicBezTo>
                      <a:pt x="2190" y="4123"/>
                      <a:pt x="2388" y="4119"/>
                      <a:pt x="2580" y="4085"/>
                    </a:cubicBezTo>
                    <a:lnTo>
                      <a:pt x="2645" y="4460"/>
                    </a:lnTo>
                    <a:cubicBezTo>
                      <a:pt x="2879" y="4419"/>
                      <a:pt x="3103" y="4342"/>
                      <a:pt x="3313" y="4231"/>
                    </a:cubicBezTo>
                    <a:lnTo>
                      <a:pt x="3135" y="3895"/>
                    </a:lnTo>
                    <a:cubicBezTo>
                      <a:pt x="3308" y="3804"/>
                      <a:pt x="3467" y="3686"/>
                      <a:pt x="3606" y="3544"/>
                    </a:cubicBezTo>
                    <a:lnTo>
                      <a:pt x="3878" y="3808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2"/>
          <p:cNvSpPr txBox="1"/>
          <p:nvPr>
            <p:ph type="title"/>
          </p:nvPr>
        </p:nvSpPr>
        <p:spPr>
          <a:xfrm>
            <a:off x="1651175" y="2101475"/>
            <a:ext cx="3946800" cy="14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el Big Data?</a:t>
            </a:r>
            <a:endParaRPr/>
          </a:p>
        </p:txBody>
      </p:sp>
      <p:grpSp>
        <p:nvGrpSpPr>
          <p:cNvPr id="806" name="Google Shape;806;p22"/>
          <p:cNvGrpSpPr/>
          <p:nvPr/>
        </p:nvGrpSpPr>
        <p:grpSpPr>
          <a:xfrm>
            <a:off x="896410" y="1154974"/>
            <a:ext cx="8191495" cy="3912334"/>
            <a:chOff x="896410" y="1154974"/>
            <a:chExt cx="8191495" cy="3912334"/>
          </a:xfrm>
        </p:grpSpPr>
        <p:grpSp>
          <p:nvGrpSpPr>
            <p:cNvPr id="807" name="Google Shape;807;p22"/>
            <p:cNvGrpSpPr/>
            <p:nvPr/>
          </p:nvGrpSpPr>
          <p:grpSpPr>
            <a:xfrm>
              <a:off x="6869363" y="2991188"/>
              <a:ext cx="2218542" cy="2076120"/>
              <a:chOff x="8037720" y="3846600"/>
              <a:chExt cx="1923480" cy="1800000"/>
            </a:xfrm>
          </p:grpSpPr>
          <p:sp>
            <p:nvSpPr>
              <p:cNvPr id="808" name="Google Shape;808;p22"/>
              <p:cNvSpPr/>
              <p:nvPr/>
            </p:nvSpPr>
            <p:spPr>
              <a:xfrm>
                <a:off x="8037720" y="4034160"/>
                <a:ext cx="1923480" cy="1612440"/>
              </a:xfrm>
              <a:custGeom>
                <a:rect b="b" l="l" r="r" t="t"/>
                <a:pathLst>
                  <a:path extrusionOk="0" h="4479" w="5343">
                    <a:moveTo>
                      <a:pt x="5343" y="4479"/>
                    </a:moveTo>
                    <a:lnTo>
                      <a:pt x="0" y="4479"/>
                    </a:lnTo>
                    <a:lnTo>
                      <a:pt x="0" y="0"/>
                    </a:lnTo>
                    <a:lnTo>
                      <a:pt x="5343" y="0"/>
                    </a:lnTo>
                    <a:lnTo>
                      <a:pt x="5343" y="4479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8344080" y="5468760"/>
                <a:ext cx="300960" cy="46800"/>
              </a:xfrm>
              <a:custGeom>
                <a:rect b="b" l="l" r="r" t="t"/>
                <a:pathLst>
                  <a:path extrusionOk="0" h="130" w="836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1800" lIns="90000" spcFirstLastPara="1" rIns="90000" wrap="square" tIns="1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8174880" y="5432760"/>
                <a:ext cx="118440" cy="118440"/>
              </a:xfrm>
              <a:custGeom>
                <a:rect b="b" l="l" r="r" t="t"/>
                <a:pathLst>
                  <a:path extrusionOk="0" h="329" w="329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CB100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9549720" y="5468760"/>
                <a:ext cx="300960" cy="46800"/>
              </a:xfrm>
              <a:custGeom>
                <a:rect b="b" l="l" r="r" t="t"/>
                <a:pathLst>
                  <a:path extrusionOk="0" h="130" w="836">
                    <a:moveTo>
                      <a:pt x="836" y="130"/>
                    </a:moveTo>
                    <a:lnTo>
                      <a:pt x="0" y="130"/>
                    </a:lnTo>
                    <a:lnTo>
                      <a:pt x="0" y="0"/>
                    </a:lnTo>
                    <a:lnTo>
                      <a:pt x="836" y="0"/>
                    </a:lnTo>
                    <a:lnTo>
                      <a:pt x="836" y="130"/>
                    </a:lnTo>
                    <a:close/>
                  </a:path>
                </a:pathLst>
              </a:custGeom>
              <a:solidFill>
                <a:srgbClr val="3E282C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1800" lIns="90000" spcFirstLastPara="1" rIns="90000" wrap="square" tIns="1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9380520" y="5432760"/>
                <a:ext cx="118440" cy="118440"/>
              </a:xfrm>
              <a:custGeom>
                <a:rect b="b" l="l" r="r" t="t"/>
                <a:pathLst>
                  <a:path extrusionOk="0" h="329" w="329">
                    <a:moveTo>
                      <a:pt x="329" y="165"/>
                    </a:moveTo>
                    <a:cubicBezTo>
                      <a:pt x="329" y="255"/>
                      <a:pt x="255" y="329"/>
                      <a:pt x="165" y="329"/>
                    </a:cubicBezTo>
                    <a:cubicBezTo>
                      <a:pt x="74" y="329"/>
                      <a:pt x="0" y="255"/>
                      <a:pt x="0" y="165"/>
                    </a:cubicBezTo>
                    <a:cubicBezTo>
                      <a:pt x="0" y="74"/>
                      <a:pt x="74" y="0"/>
                      <a:pt x="165" y="0"/>
                    </a:cubicBezTo>
                    <a:cubicBezTo>
                      <a:pt x="255" y="0"/>
                      <a:pt x="329" y="74"/>
                      <a:pt x="329" y="165"/>
                    </a:cubicBezTo>
                    <a:close/>
                  </a:path>
                </a:pathLst>
              </a:custGeom>
              <a:solidFill>
                <a:srgbClr val="FF4D3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8037720" y="3846600"/>
                <a:ext cx="1923480" cy="187560"/>
              </a:xfrm>
              <a:custGeom>
                <a:rect b="b" l="l" r="r" t="t"/>
                <a:pathLst>
                  <a:path extrusionOk="0" h="521" w="5343">
                    <a:moveTo>
                      <a:pt x="5095" y="0"/>
                    </a:moveTo>
                    <a:lnTo>
                      <a:pt x="248" y="0"/>
                    </a:lnTo>
                    <a:cubicBezTo>
                      <a:pt x="111" y="0"/>
                      <a:pt x="0" y="111"/>
                      <a:pt x="0" y="248"/>
                    </a:cubicBezTo>
                    <a:lnTo>
                      <a:pt x="0" y="521"/>
                    </a:lnTo>
                    <a:lnTo>
                      <a:pt x="5343" y="521"/>
                    </a:lnTo>
                    <a:lnTo>
                      <a:pt x="5343" y="248"/>
                    </a:lnTo>
                    <a:cubicBezTo>
                      <a:pt x="5343" y="111"/>
                      <a:pt x="5232" y="0"/>
                      <a:pt x="5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8120520" y="3897360"/>
                <a:ext cx="86040" cy="86040"/>
              </a:xfrm>
              <a:custGeom>
                <a:rect b="b" l="l" r="r" t="t"/>
                <a:pathLst>
                  <a:path extrusionOk="0" h="239" w="239">
                    <a:moveTo>
                      <a:pt x="239" y="119"/>
                    </a:moveTo>
                    <a:cubicBezTo>
                      <a:pt x="239" y="186"/>
                      <a:pt x="186" y="239"/>
                      <a:pt x="119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1025" lIns="90000" spcFirstLastPara="1" rIns="90000" wrap="square" tIns="41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2"/>
              <p:cNvSpPr/>
              <p:nvPr/>
            </p:nvSpPr>
            <p:spPr>
              <a:xfrm>
                <a:off x="8253720" y="3897360"/>
                <a:ext cx="86040" cy="86040"/>
              </a:xfrm>
              <a:custGeom>
                <a:rect b="b" l="l" r="r" t="t"/>
                <a:pathLst>
                  <a:path extrusionOk="0" h="239" w="239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3" y="239"/>
                      <a:pt x="0" y="186"/>
                      <a:pt x="0" y="119"/>
                    </a:cubicBezTo>
                    <a:cubicBezTo>
                      <a:pt x="0" y="53"/>
                      <a:pt x="53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1025" lIns="90000" spcFirstLastPara="1" rIns="90000" wrap="square" tIns="41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2"/>
              <p:cNvSpPr/>
              <p:nvPr/>
            </p:nvSpPr>
            <p:spPr>
              <a:xfrm>
                <a:off x="8386920" y="3897360"/>
                <a:ext cx="86040" cy="86040"/>
              </a:xfrm>
              <a:custGeom>
                <a:rect b="b" l="l" r="r" t="t"/>
                <a:pathLst>
                  <a:path extrusionOk="0" h="239" w="239">
                    <a:moveTo>
                      <a:pt x="239" y="119"/>
                    </a:moveTo>
                    <a:cubicBezTo>
                      <a:pt x="239" y="186"/>
                      <a:pt x="186" y="239"/>
                      <a:pt x="120" y="239"/>
                    </a:cubicBezTo>
                    <a:cubicBezTo>
                      <a:pt x="54" y="239"/>
                      <a:pt x="0" y="186"/>
                      <a:pt x="0" y="119"/>
                    </a:cubicBezTo>
                    <a:cubicBezTo>
                      <a:pt x="0" y="53"/>
                      <a:pt x="54" y="0"/>
                      <a:pt x="120" y="0"/>
                    </a:cubicBezTo>
                    <a:cubicBezTo>
                      <a:pt x="186" y="0"/>
                      <a:pt x="239" y="53"/>
                      <a:pt x="23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1025" lIns="90000" spcFirstLastPara="1" rIns="90000" wrap="square" tIns="41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7" name="Google Shape;817;p22"/>
            <p:cNvSpPr/>
            <p:nvPr/>
          </p:nvSpPr>
          <p:spPr>
            <a:xfrm>
              <a:off x="896410" y="1154974"/>
              <a:ext cx="465034" cy="460502"/>
            </a:xfrm>
            <a:custGeom>
              <a:rect b="b" l="l" r="r" t="t"/>
              <a:pathLst>
                <a:path extrusionOk="0" h="4471" w="4515">
                  <a:moveTo>
                    <a:pt x="1821" y="3126"/>
                  </a:moveTo>
                  <a:cubicBezTo>
                    <a:pt x="1330" y="2885"/>
                    <a:pt x="1126" y="2290"/>
                    <a:pt x="1367" y="1799"/>
                  </a:cubicBezTo>
                  <a:cubicBezTo>
                    <a:pt x="1608" y="1308"/>
                    <a:pt x="2204" y="1105"/>
                    <a:pt x="2695" y="1345"/>
                  </a:cubicBezTo>
                  <a:cubicBezTo>
                    <a:pt x="3186" y="1587"/>
                    <a:pt x="3389" y="2182"/>
                    <a:pt x="3148" y="2673"/>
                  </a:cubicBezTo>
                  <a:cubicBezTo>
                    <a:pt x="2907" y="3164"/>
                    <a:pt x="2312" y="3367"/>
                    <a:pt x="1821" y="3126"/>
                  </a:cubicBezTo>
                  <a:moveTo>
                    <a:pt x="3878" y="3808"/>
                  </a:moveTo>
                  <a:cubicBezTo>
                    <a:pt x="4043" y="3638"/>
                    <a:pt x="4179" y="3444"/>
                    <a:pt x="4284" y="3230"/>
                  </a:cubicBezTo>
                  <a:lnTo>
                    <a:pt x="4287" y="3225"/>
                  </a:lnTo>
                  <a:lnTo>
                    <a:pt x="3946" y="3058"/>
                  </a:lnTo>
                  <a:cubicBezTo>
                    <a:pt x="4035" y="2876"/>
                    <a:pt x="4091" y="2687"/>
                    <a:pt x="4118" y="2496"/>
                  </a:cubicBezTo>
                  <a:lnTo>
                    <a:pt x="4494" y="2549"/>
                  </a:lnTo>
                  <a:cubicBezTo>
                    <a:pt x="4526" y="2315"/>
                    <a:pt x="4522" y="2077"/>
                    <a:pt x="4481" y="1843"/>
                  </a:cubicBezTo>
                  <a:lnTo>
                    <a:pt x="4106" y="1909"/>
                  </a:lnTo>
                  <a:cubicBezTo>
                    <a:pt x="4072" y="1716"/>
                    <a:pt x="4007" y="1528"/>
                    <a:pt x="3915" y="1354"/>
                  </a:cubicBezTo>
                  <a:lnTo>
                    <a:pt x="4251" y="1176"/>
                  </a:lnTo>
                  <a:cubicBezTo>
                    <a:pt x="4139" y="966"/>
                    <a:pt x="3996" y="776"/>
                    <a:pt x="3826" y="612"/>
                  </a:cubicBezTo>
                  <a:lnTo>
                    <a:pt x="3562" y="885"/>
                  </a:lnTo>
                  <a:cubicBezTo>
                    <a:pt x="3425" y="752"/>
                    <a:pt x="3266" y="638"/>
                    <a:pt x="3085" y="550"/>
                  </a:cubicBezTo>
                  <a:cubicBezTo>
                    <a:pt x="3084" y="549"/>
                    <a:pt x="3083" y="549"/>
                    <a:pt x="3081" y="548"/>
                  </a:cubicBezTo>
                  <a:lnTo>
                    <a:pt x="3248" y="207"/>
                  </a:lnTo>
                  <a:cubicBezTo>
                    <a:pt x="3034" y="103"/>
                    <a:pt x="2807" y="33"/>
                    <a:pt x="2573" y="0"/>
                  </a:cubicBezTo>
                  <a:lnTo>
                    <a:pt x="2520" y="376"/>
                  </a:lnTo>
                  <a:cubicBezTo>
                    <a:pt x="2323" y="349"/>
                    <a:pt x="2125" y="353"/>
                    <a:pt x="1933" y="387"/>
                  </a:cubicBezTo>
                  <a:lnTo>
                    <a:pt x="1867" y="13"/>
                  </a:lnTo>
                  <a:cubicBezTo>
                    <a:pt x="1633" y="54"/>
                    <a:pt x="1409" y="131"/>
                    <a:pt x="1200" y="242"/>
                  </a:cubicBezTo>
                  <a:lnTo>
                    <a:pt x="1378" y="578"/>
                  </a:lnTo>
                  <a:cubicBezTo>
                    <a:pt x="1205" y="669"/>
                    <a:pt x="1046" y="787"/>
                    <a:pt x="908" y="930"/>
                  </a:cubicBezTo>
                  <a:lnTo>
                    <a:pt x="635" y="666"/>
                  </a:lnTo>
                  <a:cubicBezTo>
                    <a:pt x="472" y="835"/>
                    <a:pt x="336" y="1029"/>
                    <a:pt x="232" y="1241"/>
                  </a:cubicBezTo>
                  <a:lnTo>
                    <a:pt x="230" y="1244"/>
                  </a:lnTo>
                  <a:lnTo>
                    <a:pt x="571" y="1409"/>
                  </a:lnTo>
                  <a:cubicBezTo>
                    <a:pt x="482" y="1592"/>
                    <a:pt x="425" y="1782"/>
                    <a:pt x="398" y="1972"/>
                  </a:cubicBezTo>
                  <a:lnTo>
                    <a:pt x="23" y="1919"/>
                  </a:lnTo>
                  <a:cubicBezTo>
                    <a:pt x="-11" y="2153"/>
                    <a:pt x="-7" y="2391"/>
                    <a:pt x="35" y="2625"/>
                  </a:cubicBezTo>
                  <a:lnTo>
                    <a:pt x="409" y="2559"/>
                  </a:lnTo>
                  <a:cubicBezTo>
                    <a:pt x="443" y="2753"/>
                    <a:pt x="507" y="2941"/>
                    <a:pt x="599" y="3115"/>
                  </a:cubicBezTo>
                  <a:lnTo>
                    <a:pt x="263" y="3293"/>
                  </a:lnTo>
                  <a:cubicBezTo>
                    <a:pt x="374" y="3503"/>
                    <a:pt x="517" y="3693"/>
                    <a:pt x="687" y="3857"/>
                  </a:cubicBezTo>
                  <a:lnTo>
                    <a:pt x="951" y="3585"/>
                  </a:lnTo>
                  <a:cubicBezTo>
                    <a:pt x="1089" y="3718"/>
                    <a:pt x="1249" y="3833"/>
                    <a:pt x="1430" y="3922"/>
                  </a:cubicBezTo>
                  <a:cubicBezTo>
                    <a:pt x="1431" y="3922"/>
                    <a:pt x="1431" y="3922"/>
                    <a:pt x="1432" y="3923"/>
                  </a:cubicBezTo>
                  <a:lnTo>
                    <a:pt x="1265" y="4263"/>
                  </a:lnTo>
                  <a:cubicBezTo>
                    <a:pt x="1479" y="4367"/>
                    <a:pt x="1705" y="4438"/>
                    <a:pt x="1939" y="4471"/>
                  </a:cubicBezTo>
                  <a:lnTo>
                    <a:pt x="1993" y="4095"/>
                  </a:lnTo>
                  <a:cubicBezTo>
                    <a:pt x="2190" y="4123"/>
                    <a:pt x="2388" y="4119"/>
                    <a:pt x="2580" y="4085"/>
                  </a:cubicBezTo>
                  <a:lnTo>
                    <a:pt x="2645" y="4460"/>
                  </a:lnTo>
                  <a:cubicBezTo>
                    <a:pt x="2879" y="4419"/>
                    <a:pt x="3103" y="4342"/>
                    <a:pt x="3313" y="4231"/>
                  </a:cubicBezTo>
                  <a:lnTo>
                    <a:pt x="3135" y="3895"/>
                  </a:lnTo>
                  <a:cubicBezTo>
                    <a:pt x="3308" y="3804"/>
                    <a:pt x="3467" y="3686"/>
                    <a:pt x="3606" y="3544"/>
                  </a:cubicBezTo>
                  <a:lnTo>
                    <a:pt x="3878" y="3808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8" name="Google Shape;818;p22" title="a cat with a spinner on its head (proporcionado por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400" y="762425"/>
            <a:ext cx="2404300" cy="2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050" y="3330900"/>
            <a:ext cx="1488300" cy="14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3"/>
          <p:cNvSpPr txBox="1"/>
          <p:nvPr>
            <p:ph idx="1" type="body"/>
          </p:nvPr>
        </p:nvSpPr>
        <p:spPr>
          <a:xfrm>
            <a:off x="2014125" y="1167650"/>
            <a:ext cx="53373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Big Data </a:t>
            </a:r>
            <a:r>
              <a:rPr lang="en" sz="1700"/>
              <a:t>es un término que describe el </a:t>
            </a:r>
            <a:r>
              <a:rPr b="1" lang="en" sz="1700"/>
              <a:t>gran volumen de datos</a:t>
            </a:r>
            <a:r>
              <a:rPr lang="en" sz="1700"/>
              <a:t>, tanto estructurados como no estructurados, que </a:t>
            </a:r>
            <a:r>
              <a:rPr b="1" lang="en" sz="1700"/>
              <a:t>inundan los negocios</a:t>
            </a:r>
            <a:r>
              <a:rPr lang="en" sz="1700"/>
              <a:t> cada día.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Pero lo realmente importante no es</a:t>
            </a:r>
            <a:r>
              <a:rPr lang="en" sz="1700"/>
              <a:t> la cantidad de datos en sí,  </a:t>
            </a:r>
            <a:r>
              <a:rPr lang="en" sz="1700"/>
              <a:t>sino lo que las organizaciones hacen con estos datos.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23" title="two men are looking at a laptop computer . (proporcionado por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75" y="3022600"/>
            <a:ext cx="2960476" cy="18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4"/>
          <p:cNvSpPr txBox="1"/>
          <p:nvPr>
            <p:ph idx="1" type="body"/>
          </p:nvPr>
        </p:nvSpPr>
        <p:spPr>
          <a:xfrm>
            <a:off x="2096825" y="2111600"/>
            <a:ext cx="5337300" cy="27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En la era en la que vivimos </a:t>
            </a:r>
            <a:r>
              <a:rPr b="1" lang="en" sz="1700"/>
              <a:t>el Big Data es crucial</a:t>
            </a:r>
            <a:r>
              <a:rPr lang="en" sz="1700"/>
              <a:t>, y la pirámide del conocimiento nos ayuda a entender su importancia</a:t>
            </a:r>
            <a:endParaRPr sz="2100"/>
          </a:p>
        </p:txBody>
      </p:sp>
      <p:sp>
        <p:nvSpPr>
          <p:cNvPr id="831" name="Google Shape;831;p24"/>
          <p:cNvSpPr txBox="1"/>
          <p:nvPr/>
        </p:nvSpPr>
        <p:spPr>
          <a:xfrm>
            <a:off x="597425" y="893100"/>
            <a:ext cx="88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¿Es realmente tan importante?</a:t>
            </a:r>
            <a:endParaRPr b="1" sz="360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25"/>
          <p:cNvGrpSpPr/>
          <p:nvPr/>
        </p:nvGrpSpPr>
        <p:grpSpPr>
          <a:xfrm>
            <a:off x="3846600" y="1282000"/>
            <a:ext cx="1450800" cy="1198500"/>
            <a:chOff x="3846600" y="1282000"/>
            <a:chExt cx="1450800" cy="1198500"/>
          </a:xfrm>
        </p:grpSpPr>
        <p:sp>
          <p:nvSpPr>
            <p:cNvPr id="837" name="Google Shape;837;p25"/>
            <p:cNvSpPr/>
            <p:nvPr/>
          </p:nvSpPr>
          <p:spPr>
            <a:xfrm>
              <a:off x="3879750" y="1282000"/>
              <a:ext cx="1384500" cy="1198500"/>
            </a:xfrm>
            <a:prstGeom prst="trapezoid">
              <a:avLst>
                <a:gd fmla="val 5776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8" name="Google Shape;838;p25"/>
            <p:cNvSpPr txBox="1"/>
            <p:nvPr/>
          </p:nvSpPr>
          <p:spPr>
            <a:xfrm>
              <a:off x="3846600" y="1986100"/>
              <a:ext cx="145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SABIDURÍA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39" name="Google Shape;839;p25"/>
          <p:cNvGrpSpPr/>
          <p:nvPr/>
        </p:nvGrpSpPr>
        <p:grpSpPr>
          <a:xfrm>
            <a:off x="3523050" y="2480500"/>
            <a:ext cx="2097900" cy="609900"/>
            <a:chOff x="3523050" y="2480500"/>
            <a:chExt cx="2097900" cy="609900"/>
          </a:xfrm>
        </p:grpSpPr>
        <p:sp>
          <p:nvSpPr>
            <p:cNvPr id="840" name="Google Shape;840;p25"/>
            <p:cNvSpPr/>
            <p:nvPr/>
          </p:nvSpPr>
          <p:spPr>
            <a:xfrm>
              <a:off x="3523050" y="2480500"/>
              <a:ext cx="2097900" cy="609900"/>
            </a:xfrm>
            <a:prstGeom prst="trapezoid">
              <a:avLst>
                <a:gd fmla="val 58838" name="adj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1" name="Google Shape;841;p25"/>
            <p:cNvSpPr txBox="1"/>
            <p:nvPr/>
          </p:nvSpPr>
          <p:spPr>
            <a:xfrm>
              <a:off x="3798150" y="2585350"/>
              <a:ext cx="162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CONOCIMIENTO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42" name="Google Shape;842;p25"/>
          <p:cNvGrpSpPr/>
          <p:nvPr/>
        </p:nvGrpSpPr>
        <p:grpSpPr>
          <a:xfrm>
            <a:off x="3177000" y="3090400"/>
            <a:ext cx="2790000" cy="588600"/>
            <a:chOff x="3177000" y="3090400"/>
            <a:chExt cx="2790000" cy="588600"/>
          </a:xfrm>
        </p:grpSpPr>
        <p:sp>
          <p:nvSpPr>
            <p:cNvPr id="843" name="Google Shape;843;p25"/>
            <p:cNvSpPr/>
            <p:nvPr/>
          </p:nvSpPr>
          <p:spPr>
            <a:xfrm>
              <a:off x="3177000" y="3090400"/>
              <a:ext cx="2790000" cy="588600"/>
            </a:xfrm>
            <a:prstGeom prst="trapezoid">
              <a:avLst>
                <a:gd fmla="val 58838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4" name="Google Shape;844;p25"/>
            <p:cNvSpPr txBox="1"/>
            <p:nvPr/>
          </p:nvSpPr>
          <p:spPr>
            <a:xfrm>
              <a:off x="3866875" y="3184600"/>
              <a:ext cx="154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INFORMACIÓN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45" name="Google Shape;845;p25"/>
          <p:cNvGrpSpPr/>
          <p:nvPr/>
        </p:nvGrpSpPr>
        <p:grpSpPr>
          <a:xfrm>
            <a:off x="2816850" y="3679000"/>
            <a:ext cx="3510300" cy="609900"/>
            <a:chOff x="2816850" y="3679000"/>
            <a:chExt cx="3510300" cy="609900"/>
          </a:xfrm>
        </p:grpSpPr>
        <p:sp>
          <p:nvSpPr>
            <p:cNvPr id="846" name="Google Shape;846;p25"/>
            <p:cNvSpPr/>
            <p:nvPr/>
          </p:nvSpPr>
          <p:spPr>
            <a:xfrm>
              <a:off x="2816850" y="3679000"/>
              <a:ext cx="3510300" cy="609900"/>
            </a:xfrm>
            <a:prstGeom prst="trapezoid">
              <a:avLst>
                <a:gd fmla="val 58838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47" name="Google Shape;847;p25"/>
            <p:cNvSpPr txBox="1"/>
            <p:nvPr/>
          </p:nvSpPr>
          <p:spPr>
            <a:xfrm>
              <a:off x="3945925" y="3783850"/>
              <a:ext cx="138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DATOS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6"/>
          <p:cNvSpPr txBox="1"/>
          <p:nvPr>
            <p:ph type="title"/>
          </p:nvPr>
        </p:nvSpPr>
        <p:spPr>
          <a:xfrm>
            <a:off x="713225" y="2277738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7 V del Big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6"/>
          <p:cNvSpPr/>
          <p:nvPr/>
        </p:nvSpPr>
        <p:spPr>
          <a:xfrm>
            <a:off x="8308596" y="1441025"/>
            <a:ext cx="731396" cy="724280"/>
          </a:xfrm>
          <a:custGeom>
            <a:rect b="b" l="l" r="r" t="t"/>
            <a:pathLst>
              <a:path extrusionOk="0" h="4471" w="4515">
                <a:moveTo>
                  <a:pt x="1821" y="3126"/>
                </a:moveTo>
                <a:cubicBezTo>
                  <a:pt x="1330" y="2885"/>
                  <a:pt x="1126" y="2290"/>
                  <a:pt x="1367" y="1799"/>
                </a:cubicBezTo>
                <a:cubicBezTo>
                  <a:pt x="1608" y="1308"/>
                  <a:pt x="2204" y="1105"/>
                  <a:pt x="2695" y="1345"/>
                </a:cubicBezTo>
                <a:cubicBezTo>
                  <a:pt x="3186" y="1587"/>
                  <a:pt x="3389" y="2182"/>
                  <a:pt x="3148" y="2673"/>
                </a:cubicBezTo>
                <a:cubicBezTo>
                  <a:pt x="2907" y="3164"/>
                  <a:pt x="2312" y="3367"/>
                  <a:pt x="1821" y="3126"/>
                </a:cubicBezTo>
                <a:moveTo>
                  <a:pt x="3878" y="3808"/>
                </a:moveTo>
                <a:cubicBezTo>
                  <a:pt x="4043" y="3638"/>
                  <a:pt x="4179" y="3444"/>
                  <a:pt x="4284" y="3230"/>
                </a:cubicBezTo>
                <a:lnTo>
                  <a:pt x="4287" y="3225"/>
                </a:lnTo>
                <a:lnTo>
                  <a:pt x="3946" y="3058"/>
                </a:lnTo>
                <a:cubicBezTo>
                  <a:pt x="4035" y="2876"/>
                  <a:pt x="4091" y="2687"/>
                  <a:pt x="4118" y="2496"/>
                </a:cubicBezTo>
                <a:lnTo>
                  <a:pt x="4494" y="2549"/>
                </a:lnTo>
                <a:cubicBezTo>
                  <a:pt x="4526" y="2315"/>
                  <a:pt x="4522" y="2077"/>
                  <a:pt x="4481" y="1843"/>
                </a:cubicBezTo>
                <a:lnTo>
                  <a:pt x="4106" y="1909"/>
                </a:lnTo>
                <a:cubicBezTo>
                  <a:pt x="4072" y="1716"/>
                  <a:pt x="4007" y="1528"/>
                  <a:pt x="3915" y="1354"/>
                </a:cubicBezTo>
                <a:lnTo>
                  <a:pt x="4251" y="1176"/>
                </a:lnTo>
                <a:cubicBezTo>
                  <a:pt x="4139" y="966"/>
                  <a:pt x="3996" y="776"/>
                  <a:pt x="3826" y="612"/>
                </a:cubicBezTo>
                <a:lnTo>
                  <a:pt x="3562" y="885"/>
                </a:lnTo>
                <a:cubicBezTo>
                  <a:pt x="3425" y="752"/>
                  <a:pt x="3266" y="638"/>
                  <a:pt x="3085" y="550"/>
                </a:cubicBezTo>
                <a:cubicBezTo>
                  <a:pt x="3084" y="549"/>
                  <a:pt x="3083" y="549"/>
                  <a:pt x="3081" y="548"/>
                </a:cubicBezTo>
                <a:lnTo>
                  <a:pt x="3248" y="207"/>
                </a:lnTo>
                <a:cubicBezTo>
                  <a:pt x="3034" y="103"/>
                  <a:pt x="2807" y="33"/>
                  <a:pt x="2573" y="0"/>
                </a:cubicBezTo>
                <a:lnTo>
                  <a:pt x="2520" y="376"/>
                </a:lnTo>
                <a:cubicBezTo>
                  <a:pt x="2323" y="349"/>
                  <a:pt x="2125" y="353"/>
                  <a:pt x="1933" y="387"/>
                </a:cubicBezTo>
                <a:lnTo>
                  <a:pt x="1867" y="13"/>
                </a:lnTo>
                <a:cubicBezTo>
                  <a:pt x="1633" y="54"/>
                  <a:pt x="1409" y="131"/>
                  <a:pt x="1200" y="242"/>
                </a:cubicBezTo>
                <a:lnTo>
                  <a:pt x="1378" y="578"/>
                </a:lnTo>
                <a:cubicBezTo>
                  <a:pt x="1205" y="669"/>
                  <a:pt x="1046" y="787"/>
                  <a:pt x="908" y="930"/>
                </a:cubicBezTo>
                <a:lnTo>
                  <a:pt x="635" y="666"/>
                </a:lnTo>
                <a:cubicBezTo>
                  <a:pt x="472" y="835"/>
                  <a:pt x="336" y="1029"/>
                  <a:pt x="232" y="1241"/>
                </a:cubicBezTo>
                <a:lnTo>
                  <a:pt x="230" y="1244"/>
                </a:lnTo>
                <a:lnTo>
                  <a:pt x="571" y="1409"/>
                </a:lnTo>
                <a:cubicBezTo>
                  <a:pt x="482" y="1592"/>
                  <a:pt x="425" y="1782"/>
                  <a:pt x="398" y="1972"/>
                </a:cubicBezTo>
                <a:lnTo>
                  <a:pt x="23" y="1919"/>
                </a:lnTo>
                <a:cubicBezTo>
                  <a:pt x="-11" y="2153"/>
                  <a:pt x="-7" y="2391"/>
                  <a:pt x="35" y="2625"/>
                </a:cubicBezTo>
                <a:lnTo>
                  <a:pt x="409" y="2559"/>
                </a:lnTo>
                <a:cubicBezTo>
                  <a:pt x="443" y="2753"/>
                  <a:pt x="507" y="2941"/>
                  <a:pt x="599" y="3115"/>
                </a:cubicBezTo>
                <a:lnTo>
                  <a:pt x="263" y="3293"/>
                </a:lnTo>
                <a:cubicBezTo>
                  <a:pt x="374" y="3503"/>
                  <a:pt x="517" y="3693"/>
                  <a:pt x="687" y="3857"/>
                </a:cubicBezTo>
                <a:lnTo>
                  <a:pt x="951" y="3585"/>
                </a:lnTo>
                <a:cubicBezTo>
                  <a:pt x="1089" y="3718"/>
                  <a:pt x="1249" y="3833"/>
                  <a:pt x="1430" y="3922"/>
                </a:cubicBezTo>
                <a:cubicBezTo>
                  <a:pt x="1431" y="3922"/>
                  <a:pt x="1431" y="3922"/>
                  <a:pt x="1432" y="3923"/>
                </a:cubicBezTo>
                <a:lnTo>
                  <a:pt x="1265" y="4263"/>
                </a:lnTo>
                <a:cubicBezTo>
                  <a:pt x="1479" y="4367"/>
                  <a:pt x="1705" y="4438"/>
                  <a:pt x="1939" y="4471"/>
                </a:cubicBezTo>
                <a:lnTo>
                  <a:pt x="1993" y="4095"/>
                </a:lnTo>
                <a:cubicBezTo>
                  <a:pt x="2190" y="4123"/>
                  <a:pt x="2388" y="4119"/>
                  <a:pt x="2580" y="4085"/>
                </a:cubicBezTo>
                <a:lnTo>
                  <a:pt x="2645" y="4460"/>
                </a:lnTo>
                <a:cubicBezTo>
                  <a:pt x="2879" y="4419"/>
                  <a:pt x="3103" y="4342"/>
                  <a:pt x="3313" y="4231"/>
                </a:cubicBezTo>
                <a:lnTo>
                  <a:pt x="3135" y="3895"/>
                </a:lnTo>
                <a:cubicBezTo>
                  <a:pt x="3308" y="3804"/>
                  <a:pt x="3467" y="3686"/>
                  <a:pt x="3606" y="3544"/>
                </a:cubicBezTo>
                <a:lnTo>
                  <a:pt x="3878" y="3808"/>
                </a:ln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855" name="Google Shape;8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686" y="1048474"/>
            <a:ext cx="7240627" cy="368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7"/>
          <p:cNvSpPr txBox="1"/>
          <p:nvPr>
            <p:ph type="title"/>
          </p:nvPr>
        </p:nvSpPr>
        <p:spPr>
          <a:xfrm>
            <a:off x="846163" y="941350"/>
            <a:ext cx="735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grpSp>
        <p:nvGrpSpPr>
          <p:cNvPr id="861" name="Google Shape;861;p27"/>
          <p:cNvGrpSpPr/>
          <p:nvPr/>
        </p:nvGrpSpPr>
        <p:grpSpPr>
          <a:xfrm rot="899858">
            <a:off x="3470325" y="4249233"/>
            <a:ext cx="613580" cy="1034852"/>
            <a:chOff x="6814440" y="1026720"/>
            <a:chExt cx="1223280" cy="2063160"/>
          </a:xfrm>
        </p:grpSpPr>
        <p:sp>
          <p:nvSpPr>
            <p:cNvPr id="862" name="Google Shape;862;p27"/>
            <p:cNvSpPr/>
            <p:nvPr/>
          </p:nvSpPr>
          <p:spPr>
            <a:xfrm>
              <a:off x="6814440" y="1026720"/>
              <a:ext cx="1223280" cy="1574640"/>
            </a:xfrm>
            <a:custGeom>
              <a:rect b="b" l="l" r="r" t="t"/>
              <a:pathLst>
                <a:path extrusionOk="0" h="4374" w="3398">
                  <a:moveTo>
                    <a:pt x="3398" y="1699"/>
                  </a:moveTo>
                  <a:cubicBezTo>
                    <a:pt x="3398" y="761"/>
                    <a:pt x="2638" y="0"/>
                    <a:pt x="1699" y="0"/>
                  </a:cubicBezTo>
                  <a:cubicBezTo>
                    <a:pt x="761" y="0"/>
                    <a:pt x="0" y="761"/>
                    <a:pt x="0" y="1699"/>
                  </a:cubicBezTo>
                  <a:cubicBezTo>
                    <a:pt x="0" y="2031"/>
                    <a:pt x="95" y="2339"/>
                    <a:pt x="259" y="2600"/>
                  </a:cubicBezTo>
                  <a:lnTo>
                    <a:pt x="258" y="2601"/>
                  </a:lnTo>
                  <a:cubicBezTo>
                    <a:pt x="258" y="2601"/>
                    <a:pt x="267" y="2613"/>
                    <a:pt x="281" y="2635"/>
                  </a:cubicBezTo>
                  <a:cubicBezTo>
                    <a:pt x="286" y="2642"/>
                    <a:pt x="291" y="2650"/>
                    <a:pt x="295" y="2657"/>
                  </a:cubicBezTo>
                  <a:cubicBezTo>
                    <a:pt x="436" y="2870"/>
                    <a:pt x="927" y="3665"/>
                    <a:pt x="927" y="4374"/>
                  </a:cubicBezTo>
                  <a:lnTo>
                    <a:pt x="1467" y="4374"/>
                  </a:lnTo>
                  <a:lnTo>
                    <a:pt x="2034" y="4374"/>
                  </a:lnTo>
                  <a:lnTo>
                    <a:pt x="2473" y="4374"/>
                  </a:lnTo>
                  <a:cubicBezTo>
                    <a:pt x="2473" y="3547"/>
                    <a:pt x="3142" y="2601"/>
                    <a:pt x="3142" y="2601"/>
                  </a:cubicBezTo>
                  <a:lnTo>
                    <a:pt x="3140" y="2600"/>
                  </a:lnTo>
                  <a:cubicBezTo>
                    <a:pt x="3304" y="2339"/>
                    <a:pt x="3398" y="2030"/>
                    <a:pt x="3398" y="1699"/>
                  </a:cubicBezTo>
                  <a:close/>
                </a:path>
              </a:pathLst>
            </a:custGeom>
            <a:solidFill>
              <a:srgbClr val="FCB1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7145280" y="2540880"/>
              <a:ext cx="576720" cy="412560"/>
            </a:xfrm>
            <a:custGeom>
              <a:rect b="b" l="l" r="r" t="t"/>
              <a:pathLst>
                <a:path extrusionOk="0" h="1146" w="1602">
                  <a:moveTo>
                    <a:pt x="935" y="0"/>
                  </a:moveTo>
                  <a:lnTo>
                    <a:pt x="667" y="0"/>
                  </a:lnTo>
                  <a:lnTo>
                    <a:pt x="0" y="0"/>
                  </a:lnTo>
                  <a:lnTo>
                    <a:pt x="0" y="794"/>
                  </a:lnTo>
                  <a:lnTo>
                    <a:pt x="427" y="1146"/>
                  </a:lnTo>
                  <a:lnTo>
                    <a:pt x="667" y="1146"/>
                  </a:lnTo>
                  <a:lnTo>
                    <a:pt x="935" y="1146"/>
                  </a:lnTo>
                  <a:lnTo>
                    <a:pt x="1176" y="1146"/>
                  </a:lnTo>
                  <a:lnTo>
                    <a:pt x="1602" y="794"/>
                  </a:lnTo>
                  <a:lnTo>
                    <a:pt x="1602" y="0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3E282C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7115040" y="1859400"/>
              <a:ext cx="583200" cy="661320"/>
            </a:xfrm>
            <a:custGeom>
              <a:rect b="b" l="l" r="r" t="t"/>
              <a:pathLst>
                <a:path extrusionOk="0" h="1837" w="1620">
                  <a:moveTo>
                    <a:pt x="1068" y="53"/>
                  </a:moveTo>
                  <a:cubicBezTo>
                    <a:pt x="1066" y="53"/>
                    <a:pt x="1065" y="53"/>
                    <a:pt x="1063" y="53"/>
                  </a:cubicBezTo>
                  <a:cubicBezTo>
                    <a:pt x="1003" y="54"/>
                    <a:pt x="964" y="76"/>
                    <a:pt x="953" y="114"/>
                  </a:cubicBezTo>
                  <a:cubicBezTo>
                    <a:pt x="936" y="173"/>
                    <a:pt x="983" y="255"/>
                    <a:pt x="1062" y="305"/>
                  </a:cubicBezTo>
                  <a:cubicBezTo>
                    <a:pt x="1083" y="319"/>
                    <a:pt x="1104" y="329"/>
                    <a:pt x="1125" y="336"/>
                  </a:cubicBezTo>
                  <a:cubicBezTo>
                    <a:pt x="1164" y="258"/>
                    <a:pt x="1180" y="177"/>
                    <a:pt x="1165" y="122"/>
                  </a:cubicBezTo>
                  <a:cubicBezTo>
                    <a:pt x="1153" y="76"/>
                    <a:pt x="1120" y="53"/>
                    <a:pt x="1068" y="53"/>
                  </a:cubicBezTo>
                  <a:moveTo>
                    <a:pt x="584" y="37"/>
                  </a:moveTo>
                  <a:cubicBezTo>
                    <a:pt x="546" y="37"/>
                    <a:pt x="506" y="55"/>
                    <a:pt x="481" y="86"/>
                  </a:cubicBezTo>
                  <a:cubicBezTo>
                    <a:pt x="432" y="148"/>
                    <a:pt x="446" y="245"/>
                    <a:pt x="518" y="356"/>
                  </a:cubicBezTo>
                  <a:cubicBezTo>
                    <a:pt x="584" y="336"/>
                    <a:pt x="634" y="286"/>
                    <a:pt x="667" y="207"/>
                  </a:cubicBezTo>
                  <a:cubicBezTo>
                    <a:pt x="695" y="134"/>
                    <a:pt x="684" y="77"/>
                    <a:pt x="638" y="50"/>
                  </a:cubicBezTo>
                  <a:cubicBezTo>
                    <a:pt x="622" y="41"/>
                    <a:pt x="603" y="37"/>
                    <a:pt x="584" y="37"/>
                  </a:cubicBezTo>
                  <a:moveTo>
                    <a:pt x="449" y="1837"/>
                  </a:moveTo>
                  <a:lnTo>
                    <a:pt x="0" y="165"/>
                  </a:lnTo>
                  <a:lnTo>
                    <a:pt x="43" y="199"/>
                  </a:lnTo>
                  <a:cubicBezTo>
                    <a:pt x="46" y="201"/>
                    <a:pt x="287" y="388"/>
                    <a:pt x="479" y="364"/>
                  </a:cubicBezTo>
                  <a:cubicBezTo>
                    <a:pt x="375" y="198"/>
                    <a:pt x="422" y="101"/>
                    <a:pt x="452" y="63"/>
                  </a:cubicBezTo>
                  <a:cubicBezTo>
                    <a:pt x="500" y="2"/>
                    <a:pt x="592" y="-18"/>
                    <a:pt x="656" y="18"/>
                  </a:cubicBezTo>
                  <a:cubicBezTo>
                    <a:pt x="719" y="54"/>
                    <a:pt x="736" y="129"/>
                    <a:pt x="702" y="220"/>
                  </a:cubicBezTo>
                  <a:cubicBezTo>
                    <a:pt x="666" y="306"/>
                    <a:pt x="611" y="362"/>
                    <a:pt x="540" y="388"/>
                  </a:cubicBezTo>
                  <a:cubicBezTo>
                    <a:pt x="560" y="415"/>
                    <a:pt x="583" y="443"/>
                    <a:pt x="609" y="472"/>
                  </a:cubicBezTo>
                  <a:cubicBezTo>
                    <a:pt x="738" y="611"/>
                    <a:pt x="859" y="588"/>
                    <a:pt x="938" y="544"/>
                  </a:cubicBezTo>
                  <a:cubicBezTo>
                    <a:pt x="1008" y="505"/>
                    <a:pt x="1067" y="439"/>
                    <a:pt x="1108" y="368"/>
                  </a:cubicBezTo>
                  <a:cubicBezTo>
                    <a:pt x="1078" y="358"/>
                    <a:pt x="1056" y="345"/>
                    <a:pt x="1042" y="336"/>
                  </a:cubicBezTo>
                  <a:cubicBezTo>
                    <a:pt x="948" y="277"/>
                    <a:pt x="896" y="180"/>
                    <a:pt x="917" y="104"/>
                  </a:cubicBezTo>
                  <a:cubicBezTo>
                    <a:pt x="933" y="49"/>
                    <a:pt x="986" y="17"/>
                    <a:pt x="1063" y="16"/>
                  </a:cubicBezTo>
                  <a:cubicBezTo>
                    <a:pt x="1134" y="14"/>
                    <a:pt x="1183" y="49"/>
                    <a:pt x="1201" y="112"/>
                  </a:cubicBezTo>
                  <a:cubicBezTo>
                    <a:pt x="1217" y="174"/>
                    <a:pt x="1202" y="262"/>
                    <a:pt x="1161" y="347"/>
                  </a:cubicBezTo>
                  <a:cubicBezTo>
                    <a:pt x="1344" y="388"/>
                    <a:pt x="1522" y="250"/>
                    <a:pt x="1579" y="200"/>
                  </a:cubicBezTo>
                  <a:lnTo>
                    <a:pt x="1620" y="164"/>
                  </a:lnTo>
                  <a:lnTo>
                    <a:pt x="1286" y="1835"/>
                  </a:lnTo>
                  <a:lnTo>
                    <a:pt x="1250" y="1828"/>
                  </a:lnTo>
                  <a:lnTo>
                    <a:pt x="1563" y="261"/>
                  </a:lnTo>
                  <a:cubicBezTo>
                    <a:pt x="1387" y="398"/>
                    <a:pt x="1240" y="403"/>
                    <a:pt x="1145" y="379"/>
                  </a:cubicBezTo>
                  <a:cubicBezTo>
                    <a:pt x="1100" y="459"/>
                    <a:pt x="1035" y="533"/>
                    <a:pt x="956" y="577"/>
                  </a:cubicBezTo>
                  <a:cubicBezTo>
                    <a:pt x="828" y="648"/>
                    <a:pt x="695" y="619"/>
                    <a:pt x="582" y="497"/>
                  </a:cubicBezTo>
                  <a:cubicBezTo>
                    <a:pt x="550" y="462"/>
                    <a:pt x="523" y="429"/>
                    <a:pt x="501" y="398"/>
                  </a:cubicBezTo>
                  <a:cubicBezTo>
                    <a:pt x="339" y="429"/>
                    <a:pt x="147" y="316"/>
                    <a:pt x="63" y="259"/>
                  </a:cubicBezTo>
                  <a:lnTo>
                    <a:pt x="485" y="1827"/>
                  </a:lnTo>
                  <a:lnTo>
                    <a:pt x="449" y="1837"/>
                  </a:lnTo>
                  <a:close/>
                </a:path>
              </a:pathLst>
            </a:custGeom>
            <a:solidFill>
              <a:srgbClr val="3E282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7079040" y="2500560"/>
              <a:ext cx="709560" cy="73800"/>
            </a:xfrm>
            <a:custGeom>
              <a:rect b="b" l="l" r="r" t="t"/>
              <a:pathLst>
                <a:path extrusionOk="0" h="205" w="1971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6"/>
                    <a:pt x="0" y="102"/>
                  </a:cubicBezTo>
                  <a:cubicBezTo>
                    <a:pt x="0" y="159"/>
                    <a:pt x="49" y="205"/>
                    <a:pt x="110" y="205"/>
                  </a:cubicBezTo>
                  <a:lnTo>
                    <a:pt x="1861" y="205"/>
                  </a:lnTo>
                  <a:cubicBezTo>
                    <a:pt x="1922" y="205"/>
                    <a:pt x="1971" y="159"/>
                    <a:pt x="1971" y="102"/>
                  </a:cubicBezTo>
                  <a:cubicBezTo>
                    <a:pt x="1971" y="46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28800" lIns="90000" spcFirstLastPara="1" rIns="90000" wrap="square" tIns="28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7079040" y="2613600"/>
              <a:ext cx="709560" cy="73440"/>
            </a:xfrm>
            <a:custGeom>
              <a:rect b="b" l="l" r="r" t="t"/>
              <a:pathLst>
                <a:path extrusionOk="0" h="204" w="1971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6"/>
                    <a:pt x="0" y="102"/>
                  </a:cubicBezTo>
                  <a:cubicBezTo>
                    <a:pt x="0" y="159"/>
                    <a:pt x="49" y="204"/>
                    <a:pt x="110" y="204"/>
                  </a:cubicBezTo>
                  <a:lnTo>
                    <a:pt x="1861" y="204"/>
                  </a:lnTo>
                  <a:cubicBezTo>
                    <a:pt x="1922" y="204"/>
                    <a:pt x="1971" y="159"/>
                    <a:pt x="1971" y="102"/>
                  </a:cubicBezTo>
                  <a:cubicBezTo>
                    <a:pt x="1971" y="46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28425" lIns="90000" spcFirstLastPara="1" rIns="90000" wrap="square" tIns="28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7079040" y="2726640"/>
              <a:ext cx="709560" cy="73440"/>
            </a:xfrm>
            <a:custGeom>
              <a:rect b="b" l="l" r="r" t="t"/>
              <a:pathLst>
                <a:path extrusionOk="0" h="204" w="1971">
                  <a:moveTo>
                    <a:pt x="1861" y="0"/>
                  </a:moveTo>
                  <a:lnTo>
                    <a:pt x="110" y="0"/>
                  </a:lnTo>
                  <a:cubicBezTo>
                    <a:pt x="49" y="0"/>
                    <a:pt x="0" y="45"/>
                    <a:pt x="0" y="102"/>
                  </a:cubicBezTo>
                  <a:cubicBezTo>
                    <a:pt x="0" y="158"/>
                    <a:pt x="49" y="204"/>
                    <a:pt x="110" y="204"/>
                  </a:cubicBezTo>
                  <a:lnTo>
                    <a:pt x="1861" y="204"/>
                  </a:lnTo>
                  <a:cubicBezTo>
                    <a:pt x="1922" y="204"/>
                    <a:pt x="1971" y="158"/>
                    <a:pt x="1971" y="102"/>
                  </a:cubicBezTo>
                  <a:cubicBezTo>
                    <a:pt x="1971" y="45"/>
                    <a:pt x="1922" y="0"/>
                    <a:pt x="1861" y="0"/>
                  </a:cubicBez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28425" lIns="90000" spcFirstLastPara="1" rIns="90000" wrap="square" tIns="28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299000" y="2953440"/>
              <a:ext cx="269280" cy="136440"/>
            </a:xfrm>
            <a:custGeom>
              <a:rect b="b" l="l" r="r" t="t"/>
              <a:pathLst>
                <a:path extrusionOk="0" h="379" w="748">
                  <a:moveTo>
                    <a:pt x="0" y="0"/>
                  </a:moveTo>
                  <a:lnTo>
                    <a:pt x="0" y="5"/>
                  </a:lnTo>
                  <a:cubicBezTo>
                    <a:pt x="0" y="211"/>
                    <a:pt x="168" y="379"/>
                    <a:pt x="374" y="379"/>
                  </a:cubicBezTo>
                  <a:cubicBezTo>
                    <a:pt x="581" y="379"/>
                    <a:pt x="748" y="211"/>
                    <a:pt x="748" y="5"/>
                  </a:cubicBezTo>
                  <a:lnTo>
                    <a:pt x="7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09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9" name="Google Shape;869;p27"/>
          <p:cNvSpPr txBox="1"/>
          <p:nvPr/>
        </p:nvSpPr>
        <p:spPr>
          <a:xfrm>
            <a:off x="1103175" y="1613325"/>
            <a:ext cx="24546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Según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 origen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Transacciones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M2M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Biométricas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Seres humanos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27"/>
          <p:cNvSpPr txBox="1"/>
          <p:nvPr/>
        </p:nvSpPr>
        <p:spPr>
          <a:xfrm>
            <a:off x="5046950" y="1572000"/>
            <a:ext cx="30474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Según su estructura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Estructurados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estructurados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Semi estructurados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1" name="Google Shape;8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950" y="3157800"/>
            <a:ext cx="2875625" cy="1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8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 Clúster?</a:t>
            </a:r>
            <a:endParaRPr/>
          </a:p>
        </p:txBody>
      </p:sp>
      <p:sp>
        <p:nvSpPr>
          <p:cNvPr id="877" name="Google Shape;877;p28"/>
          <p:cNvSpPr txBox="1"/>
          <p:nvPr/>
        </p:nvSpPr>
        <p:spPr>
          <a:xfrm>
            <a:off x="1323800" y="1847775"/>
            <a:ext cx="66606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El Cluster es una técnica que consiste en agrupar varios recursos informáticos, como servidores, ordenadores personales o dispositivos de almacenamiento, en una única unidad lógica. </a:t>
            </a:r>
            <a:endParaRPr sz="15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Esos recursos se conectan en red y trabajan en conjunto para ejecutar tareas, procesar datos y almacenar información.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9"/>
          <p:cNvSpPr txBox="1"/>
          <p:nvPr>
            <p:ph type="title"/>
          </p:nvPr>
        </p:nvSpPr>
        <p:spPr>
          <a:xfrm>
            <a:off x="896750" y="941350"/>
            <a:ext cx="73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clúster</a:t>
            </a:r>
            <a:endParaRPr/>
          </a:p>
        </p:txBody>
      </p:sp>
      <p:sp>
        <p:nvSpPr>
          <p:cNvPr id="883" name="Google Shape;883;p29"/>
          <p:cNvSpPr txBox="1"/>
          <p:nvPr/>
        </p:nvSpPr>
        <p:spPr>
          <a:xfrm>
            <a:off x="1199675" y="1847800"/>
            <a:ext cx="69360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Failover o High Availability Computing Cluster (Clúster de Alta Disponibilidad)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Load Balancing (Clúster de Balanceo de Carga)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High Performance Computing Cluster (Clúster de Alto Rendimiento)</a:t>
            </a:r>
            <a:endParaRPr b="1" sz="1600">
              <a:solidFill>
                <a:srgbClr val="1D212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1600"/>
              <a:buFont typeface="Lato"/>
              <a:buChar char="●"/>
            </a:pPr>
            <a:r>
              <a:rPr b="1" lang="en" sz="1600">
                <a:solidFill>
                  <a:srgbClr val="1D212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Procesamiento paralelo</a:t>
            </a:r>
            <a:endParaRPr b="1"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and Statistics - 5th grade by Slidesgo">
  <a:themeElements>
    <a:clrScheme name="Simple Light">
      <a:dk1>
        <a:srgbClr val="3C2C31"/>
      </a:dk1>
      <a:lt1>
        <a:srgbClr val="E24E42"/>
      </a:lt1>
      <a:dk2>
        <a:srgbClr val="E9B000"/>
      </a:dk2>
      <a:lt2>
        <a:srgbClr val="008F95"/>
      </a:lt2>
      <a:accent1>
        <a:srgbClr val="DDFBFC"/>
      </a:accent1>
      <a:accent2>
        <a:srgbClr val="EB6E80"/>
      </a:accent2>
      <a:accent3>
        <a:srgbClr val="F8D2D2"/>
      </a:accent3>
      <a:accent4>
        <a:srgbClr val="FAEBEB"/>
      </a:accent4>
      <a:accent5>
        <a:srgbClr val="FFFFFF"/>
      </a:accent5>
      <a:accent6>
        <a:srgbClr val="FFFFFF"/>
      </a:accent6>
      <a:hlink>
        <a:srgbClr val="3C2C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